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2F7CC-053F-46F6-8E60-287F1270843C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F3732-7B27-4393-9382-22C3BA4518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slideshare.net/mariairisfernandez/agentes-de-deterioro" TargetMode="External"/><Relationship Id="rId2" Type="http://schemas.openxmlformats.org/officeDocument/2006/relationships/hyperlink" Target="http://www.expobus.us.es/tannhauser/ftp/file/ENCUADERNACION/PDF%20Sala%201_5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AR" altLang="es-ES" sz="3200" b="1" i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 – IPAP CHACO</a:t>
            </a:r>
            <a:r>
              <a:rPr lang="es-AR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/>
            </a:r>
            <a:br>
              <a:rPr lang="es-AR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</a:br>
            <a:r>
              <a:rPr lang="es-AR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/>
            </a:r>
            <a:br>
              <a:rPr lang="es-AR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</a:br>
            <a:r>
              <a:rPr lang="es-AR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Curso:</a:t>
            </a:r>
            <a:r>
              <a:rPr lang="es-ES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/>
            </a:r>
            <a:br>
              <a:rPr lang="es-ES" altLang="es-ES" sz="3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</a:br>
            <a:r>
              <a:rPr lang="es-AR" altLang="es-ES" sz="3200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 </a:t>
            </a:r>
            <a:r>
              <a:rPr lang="x-none" altLang="es-ES" sz="3200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Buenas Practicas Archivísticas. De la organización a la conservación</a:t>
            </a:r>
            <a:br>
              <a:rPr lang="x-none" altLang="es-ES" sz="3200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886200"/>
            <a:ext cx="6400800" cy="1752600"/>
          </a:xfrm>
        </p:spPr>
        <p:txBody>
          <a:bodyPr>
            <a:normAutofit/>
          </a:bodyPr>
          <a:lstStyle/>
          <a:p>
            <a:r>
              <a:rPr lang="es-AR" sz="1400" dirty="0" smtClean="0">
                <a:solidFill>
                  <a:schemeClr val="tx1"/>
                </a:solidFill>
                <a:hlinkClick r:id="rId2"/>
              </a:rPr>
              <a:t>http://www.expobus.us.es/tannhauser/ftp/file/ENCUADERNACION/PDF%20Sala%201_5.pdf</a:t>
            </a:r>
            <a:endParaRPr lang="es-AR" sz="1400" dirty="0" smtClean="0">
              <a:solidFill>
                <a:schemeClr val="tx1"/>
              </a:solidFill>
            </a:endParaRPr>
          </a:p>
          <a:p>
            <a:r>
              <a:rPr lang="es-AR" sz="1400" dirty="0" smtClean="0">
                <a:solidFill>
                  <a:schemeClr val="tx1"/>
                </a:solidFill>
                <a:hlinkClick r:id="rId3"/>
              </a:rPr>
              <a:t>http://es.slideshare.net/mariairisfernandez/agentes-de-deterioro</a:t>
            </a:r>
            <a:endParaRPr lang="es-AR" sz="1400" dirty="0" smtClean="0">
              <a:solidFill>
                <a:schemeClr val="tx1"/>
              </a:solidFill>
            </a:endParaRPr>
          </a:p>
          <a:p>
            <a:endParaRPr lang="es-AR" sz="14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55094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ES_tradnl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Lic. Jorge </a:t>
            </a:r>
            <a:r>
              <a:rPr lang="es-ES_tradnl" alt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Codutti</a:t>
            </a:r>
            <a:endParaRPr lang="es-ES_tradnl" alt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x-none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Octubre </a:t>
            </a:r>
            <a:r>
              <a:rPr lang="es-ES_tradnl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x-none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Para evitar desastres motivados por circunstancias de estas características es necesario que las instituciones que albergan documentos y libros cuenten con equipos y planes contra incendios y catástrofes, sistemas de alarmas contra incendios, robos, extintores, planes de seguridad contra emergencias ciclónicas, evacuación y enmascaramiento.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Los factores biológicos constituyen un serio problema en los archivos, bibliotecas y museos, debido a la gran variedad de especies que pueden encontrarse con “necesidades” diferentes.</a:t>
            </a:r>
          </a:p>
          <a:p>
            <a:pPr algn="just"/>
            <a:r>
              <a:rPr lang="es-AR" dirty="0" smtClean="0"/>
              <a:t>Cucarachas, pececillo de plata, piojo del libro, termitas, escarabajos o carcoma.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/>
              <a:t>Las bacterias y los hongos, que en los documentos antiguos y deteriorados se aprecian porque el papel se torna amarillo y quebradizo, las tintas se oxidan y producen perforaciones en el soporte, aparecen manchas de diferentes tipos, etc.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s-AR" dirty="0" smtClean="0"/>
              <a:t>La prevención es el modo más eficaz de evitar la degradación química, física y biológica de los documentos. La conservación preventiva incluye no solo el control ambiental, sino también el sistema óptimo de exhibir y almacenar los documentos que constituyen un fondo y el desarrollo de directrices, guías y procedimientos para proteger los mismos en los archivos / depósitos o durante su uso.</a:t>
            </a:r>
            <a:r>
              <a:rPr lang="es-A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La concientización y formación de todo el personal de la institución, así como el desarrollo de proyectos cooperativos y de las diversas actividades deberán ser desarrolladas en forma armónica y sistemática en cada organización.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8050085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07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dirty="0" smtClean="0"/>
              <a:t>Durante el</a:t>
            </a:r>
            <a:r>
              <a:rPr lang="es-AR" dirty="0" smtClean="0"/>
              <a:t> acercamiento a  los documentos, no podemos olvidarnos de un </a:t>
            </a:r>
            <a:r>
              <a:rPr lang="x-none" dirty="0" smtClean="0"/>
              <a:t>componente</a:t>
            </a:r>
            <a:r>
              <a:rPr lang="es-AR" dirty="0" smtClean="0"/>
              <a:t> básico: la conservación y los agentes de deterioro que les afectan, agentes que están a su vez condicionados por factores internos y externos a los propios documentos.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Los factores internos están relacionados con la naturaleza de los materiales utilizados en la fabricación del papel y su estructura</a:t>
            </a:r>
            <a:r>
              <a:rPr lang="x-none" dirty="0" smtClean="0"/>
              <a:t>. Estos </a:t>
            </a:r>
            <a:r>
              <a:rPr lang="es-AR" dirty="0" smtClean="0"/>
              <a:t>se establecen durante la fabricación del papel o los tratamientos que recibe </a:t>
            </a:r>
            <a:r>
              <a:rPr lang="es-AR" dirty="0" err="1" smtClean="0"/>
              <a:t>posteriomente</a:t>
            </a:r>
            <a:r>
              <a:rPr lang="es-AR" dirty="0" smtClean="0"/>
              <a:t> e incluyen: el tipo y la calidad del material fibroso, la acidez</a:t>
            </a:r>
            <a:r>
              <a:rPr lang="x-none" dirty="0" smtClean="0"/>
              <a:t>, </a:t>
            </a:r>
            <a:r>
              <a:rPr lang="es-AR" dirty="0" smtClean="0"/>
              <a:t>presencia de componentes metálicos</a:t>
            </a:r>
            <a:r>
              <a:rPr lang="x-none" dirty="0" smtClean="0"/>
              <a:t>, </a:t>
            </a:r>
            <a:r>
              <a:rPr lang="es-AR" dirty="0" smtClean="0"/>
              <a:t>tintas, etc.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x-none" dirty="0" smtClean="0"/>
              <a:t>Mientras que l</a:t>
            </a:r>
            <a:r>
              <a:rPr lang="es-AR" dirty="0" smtClean="0"/>
              <a:t>os factores externos engloban un grupo mucho más amplio</a:t>
            </a:r>
            <a:r>
              <a:rPr lang="x-none" dirty="0" smtClean="0"/>
              <a:t> </a:t>
            </a:r>
            <a:r>
              <a:rPr lang="es-AR" dirty="0" smtClean="0"/>
              <a:t> y normalmente se clasifica</a:t>
            </a:r>
            <a:r>
              <a:rPr lang="x-none" dirty="0" smtClean="0"/>
              <a:t>n</a:t>
            </a:r>
            <a:r>
              <a:rPr lang="es-AR" dirty="0" smtClean="0"/>
              <a:t> en función de la naturaleza de su actuación.</a:t>
            </a:r>
            <a:endParaRPr lang="x-none" dirty="0" smtClean="0"/>
          </a:p>
          <a:p>
            <a:pPr algn="just"/>
            <a:r>
              <a:rPr lang="x-none" b="1" dirty="0" smtClean="0"/>
              <a:t>Factores Químicos</a:t>
            </a:r>
            <a:endParaRPr lang="es-AR" b="1" dirty="0" smtClean="0"/>
          </a:p>
          <a:p>
            <a:pPr algn="just"/>
            <a:r>
              <a:rPr lang="es-AR" dirty="0" smtClean="0"/>
              <a:t>Entre los factores químicos podemos destacar la humedad del aire. El índice recomendado de humedad relativa para los depósitos de archivos y bibliotecas se encuentra entre el 30 y el 50 % de HR (humedad relativa)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b="1" dirty="0" smtClean="0"/>
              <a:t>Los contaminantes ambientales</a:t>
            </a:r>
            <a:r>
              <a:rPr lang="es-AR" dirty="0" smtClean="0"/>
              <a:t> son otro de los factores químicos que atacan a los documentos. Entre los gases agresivos debemos mencionar el dióxido de azufre, ácido sulfhídrico, los óxidos de nitrógeno, dióxido y monóxido de carbono y el ozono.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Estas sustancias generalmente aparecen y se acumulan en la atmósfera, como resultado de la urbanización, industrialización y desarrollo social. Entre las partículas sólidas destacan el hollín y el polvo. En general los factores ambientales puede ocasionar la destrucción del papel y del texto mediante procesos de oxidación.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x-none" b="1" dirty="0" smtClean="0"/>
              <a:t>F</a:t>
            </a:r>
            <a:r>
              <a:rPr lang="es-AR" b="1" dirty="0" smtClean="0"/>
              <a:t>actores físicos</a:t>
            </a:r>
            <a:r>
              <a:rPr lang="x-none" dirty="0" smtClean="0"/>
              <a:t>, dentro de éstos </a:t>
            </a:r>
            <a:r>
              <a:rPr lang="es-AR" dirty="0" smtClean="0"/>
              <a:t>debemos atender a la temperatura y la luz.</a:t>
            </a:r>
          </a:p>
          <a:p>
            <a:pPr algn="just"/>
            <a:r>
              <a:rPr lang="es-AR" dirty="0" smtClean="0"/>
              <a:t>Las altas temperaturas aceleran las reacciones de degradación de la celulosa del papel; además su interacción con la humedad relativa provoca dilatación y contracción de las fibras. Por lo tanto un aumento de la temperatura siempre lleva aparejado una disminución de las propiedades de resistencia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/>
              <a:t>El nivel de temperatura frecuentemente recomendado para la conservación está entre 16-18ºC, temperatura que no acelera indebidamente las reacciones químicas dañinas y es lo suficientemente agradable para el trabajo del hombre.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b="1" dirty="0" smtClean="0"/>
              <a:t>Dentro de los factores físico-mecánicos </a:t>
            </a:r>
            <a:r>
              <a:rPr lang="es-AR" dirty="0" smtClean="0"/>
              <a:t>debemos incluir el uso </a:t>
            </a:r>
            <a:r>
              <a:rPr lang="x-none" dirty="0" smtClean="0"/>
              <a:t>frecuente</a:t>
            </a:r>
            <a:r>
              <a:rPr lang="es-AR" dirty="0" smtClean="0"/>
              <a:t> y la mala manipulación de los documentos, las catástrofes naturales y humanas (fuego, inundaciones, terremotos, etc.), y procedimientos inadecuados (aquí se agrupan muchos tratamientos y procedimientos que frecuentemente se aplican para mejorar las cualidades estéticas de libros y documentos: laminación, restauración, blanqueo excesivo, encuadernación y encapsulado)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689</Words>
  <Application>Microsoft Office PowerPoint</Application>
  <PresentationFormat>Presentación en pantalla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 – IPAP CHACO  Curso:  Buenas Practicas Archivísticas. De la organización a la conservación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Administrador</cp:lastModifiedBy>
  <cp:revision>23</cp:revision>
  <dcterms:created xsi:type="dcterms:W3CDTF">2015-10-06T19:56:11Z</dcterms:created>
  <dcterms:modified xsi:type="dcterms:W3CDTF">2015-10-22T10:17:21Z</dcterms:modified>
</cp:coreProperties>
</file>