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B6EA-929A-419F-84D1-D8746D4F0F61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40FC-7506-4BDF-9800-6D82D339A96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B6EA-929A-419F-84D1-D8746D4F0F61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40FC-7506-4BDF-9800-6D82D339A96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B6EA-929A-419F-84D1-D8746D4F0F61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40FC-7506-4BDF-9800-6D82D339A96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B6EA-929A-419F-84D1-D8746D4F0F61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40FC-7506-4BDF-9800-6D82D339A96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B6EA-929A-419F-84D1-D8746D4F0F61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40FC-7506-4BDF-9800-6D82D339A96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B6EA-929A-419F-84D1-D8746D4F0F61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40FC-7506-4BDF-9800-6D82D339A96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B6EA-929A-419F-84D1-D8746D4F0F61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40FC-7506-4BDF-9800-6D82D339A96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B6EA-929A-419F-84D1-D8746D4F0F61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40FC-7506-4BDF-9800-6D82D339A96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B6EA-929A-419F-84D1-D8746D4F0F61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40FC-7506-4BDF-9800-6D82D339A96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B6EA-929A-419F-84D1-D8746D4F0F61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40FC-7506-4BDF-9800-6D82D339A96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DB6EA-929A-419F-84D1-D8746D4F0F61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C40FC-7506-4BDF-9800-6D82D339A96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DB6EA-929A-419F-84D1-D8746D4F0F61}" type="datetimeFigureOut">
              <a:rPr lang="es-AR" smtClean="0"/>
              <a:pPr/>
              <a:t>22/10/2015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C40FC-7506-4BDF-9800-6D82D339A96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x-none" altLang="es-ES" b="1" i="1" dirty="0" smtClean="0"/>
              <a:t/>
            </a:r>
            <a:br>
              <a:rPr lang="x-none" altLang="es-ES" b="1" i="1" dirty="0" smtClean="0"/>
            </a:br>
            <a:r>
              <a:rPr lang="x-none" altLang="es-ES" b="1" i="1" dirty="0"/>
              <a:t/>
            </a:r>
            <a:br>
              <a:rPr lang="x-none" altLang="es-ES" b="1" i="1" dirty="0"/>
            </a:br>
            <a:r>
              <a:rPr lang="es-AR" altLang="es-ES" b="1" i="1" dirty="0" smtClean="0"/>
              <a:t> </a:t>
            </a:r>
            <a:r>
              <a:rPr lang="es-AR" altLang="es-ES" b="1" i="1" dirty="0"/>
              <a:t>IPAP CHACO</a:t>
            </a:r>
            <a:r>
              <a:rPr lang="es-AR" altLang="es-ES" b="1" dirty="0"/>
              <a:t/>
            </a:r>
            <a:br>
              <a:rPr lang="es-AR" altLang="es-ES" b="1" dirty="0"/>
            </a:br>
            <a:r>
              <a:rPr lang="es-AR" altLang="es-ES" b="1" dirty="0"/>
              <a:t/>
            </a:r>
            <a:br>
              <a:rPr lang="es-AR" altLang="es-ES" b="1" dirty="0"/>
            </a:br>
            <a:r>
              <a:rPr lang="x-none" altLang="es-ES" b="1" dirty="0" smtClean="0"/>
              <a:t>C</a:t>
            </a:r>
            <a:r>
              <a:rPr lang="es-AR" altLang="es-ES" b="1" dirty="0" err="1" smtClean="0"/>
              <a:t>urso</a:t>
            </a:r>
            <a:r>
              <a:rPr lang="x-none" altLang="es-ES" b="1" dirty="0"/>
              <a:t>- Taller</a:t>
            </a:r>
            <a:r>
              <a:rPr lang="es-AR" altLang="es-ES" b="1" dirty="0"/>
              <a:t>:</a:t>
            </a:r>
            <a:r>
              <a:rPr lang="x-none" altLang="es-ES" b="1" dirty="0"/>
              <a:t> Buenas Prácticas Archivísticas. De la organización a la </a:t>
            </a:r>
            <a:r>
              <a:rPr lang="x-none" altLang="es-ES" b="1" dirty="0" smtClean="0"/>
              <a:t>conservación</a:t>
            </a:r>
            <a:br>
              <a:rPr lang="x-none" altLang="es-ES" b="1" dirty="0" smtClean="0"/>
            </a:br>
            <a:r>
              <a:rPr lang="x-none" altLang="es-ES" b="1" dirty="0"/>
              <a:t/>
            </a:r>
            <a:br>
              <a:rPr lang="x-none" altLang="es-ES" b="1" dirty="0"/>
            </a:br>
            <a:r>
              <a:rPr lang="x-none" altLang="es-ES" b="1" dirty="0" smtClean="0"/>
              <a:t/>
            </a:r>
            <a:br>
              <a:rPr lang="x-none" altLang="es-ES" b="1" dirty="0" smtClean="0"/>
            </a:br>
            <a:r>
              <a:rPr lang="x-none" altLang="es-ES" sz="1800" b="1" dirty="0" smtClean="0"/>
              <a:t>Lic. Jorge </a:t>
            </a:r>
            <a:r>
              <a:rPr lang="x-none" altLang="es-ES" sz="1800" b="1" dirty="0" err="1" smtClean="0"/>
              <a:t>Codutti</a:t>
            </a:r>
            <a:r>
              <a:rPr lang="x-none" altLang="es-ES" sz="1800" b="1" dirty="0" smtClean="0"/>
              <a:t/>
            </a:r>
            <a:br>
              <a:rPr lang="x-none" altLang="es-ES" sz="1800" b="1" dirty="0" smtClean="0"/>
            </a:br>
            <a:r>
              <a:rPr lang="x-none" altLang="es-ES" sz="1800" b="1" dirty="0" smtClean="0"/>
              <a:t>Octubre de 2015</a:t>
            </a:r>
            <a:r>
              <a:rPr lang="es-ES" altLang="es-ES" sz="1800" b="1" dirty="0"/>
              <a:t/>
            </a:r>
            <a:br>
              <a:rPr lang="es-ES" altLang="es-ES" sz="1800" b="1" dirty="0"/>
            </a:br>
            <a:endParaRPr lang="es-E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AR" sz="3900" dirty="0"/>
              <a:t>Proceso de digitalización de </a:t>
            </a:r>
            <a:r>
              <a:rPr lang="es-AR" sz="3900" dirty="0" smtClean="0"/>
              <a:t>documentos</a:t>
            </a:r>
          </a:p>
          <a:p>
            <a:endParaRPr lang="x-none" b="0" dirty="0" smtClean="0"/>
          </a:p>
          <a:p>
            <a:pPr marL="0" indent="0">
              <a:buNone/>
            </a:pPr>
            <a:endParaRPr lang="x-none" b="0" dirty="0" smtClean="0"/>
          </a:p>
          <a:p>
            <a:pPr marL="0" indent="0">
              <a:buNone/>
            </a:pPr>
            <a:endParaRPr lang="es-AR" b="0" dirty="0" smtClean="0"/>
          </a:p>
          <a:p>
            <a:pPr algn="just">
              <a:lnSpc>
                <a:spcPct val="120000"/>
              </a:lnSpc>
            </a:pPr>
            <a:r>
              <a:rPr lang="es-AR" dirty="0" smtClean="0"/>
              <a:t>Se </a:t>
            </a:r>
            <a:r>
              <a:rPr lang="es-AR" dirty="0"/>
              <a:t>entiende como proceso de digitalización de documentos a aquellas etapas lógicas y metódicas sucesivas que permiten que los registros físicos, como documentos de texto e imágenes,  sean convertidos en soportes digitales</a:t>
            </a:r>
            <a:r>
              <a:rPr lang="es-AR" dirty="0" smtClean="0"/>
              <a:t>..</a:t>
            </a:r>
            <a:endParaRPr lang="es-AR" b="0" dirty="0" smtClean="0"/>
          </a:p>
          <a:p>
            <a:pPr>
              <a:lnSpc>
                <a:spcPct val="120000"/>
              </a:lnSpc>
              <a:buNone/>
            </a:pP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En el caso específico de digitalizar documentos con origen en soporte papel el proceso tiene que responder a las siguientes etapas generales como:</a:t>
            </a:r>
            <a:r>
              <a:rPr lang="x-none" dirty="0" smtClean="0"/>
              <a:t> </a:t>
            </a:r>
            <a:r>
              <a:rPr lang="es-AR" dirty="0" smtClean="0"/>
              <a:t>Captura de imagen con </a:t>
            </a:r>
            <a:r>
              <a:rPr lang="es-AR" dirty="0" err="1" smtClean="0"/>
              <a:t>escaner</a:t>
            </a:r>
            <a:r>
              <a:rPr lang="es-AR" dirty="0" smtClean="0"/>
              <a:t> del documento físico, indexación de la información extraída del documento y almacenamiento del documento para su posterior búsqueda y recuperación</a:t>
            </a:r>
            <a:r>
              <a:rPr lang="x-none" dirty="0" smtClean="0"/>
              <a:t>.</a:t>
            </a: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AR" dirty="0" smtClean="0"/>
          </a:p>
          <a:p>
            <a:pPr algn="just"/>
            <a:r>
              <a:rPr lang="es-AR" dirty="0" smtClean="0"/>
              <a:t>La </a:t>
            </a:r>
            <a:r>
              <a:rPr lang="es-AR" dirty="0"/>
              <a:t>digitalización de documentos es algo imprescindible actualmente para cualquier organización u empresa, puesto que para que un servicio o negocio funcione de forma eficaz la información debe estar fácilmente disponible.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3600" dirty="0" smtClean="0"/>
              <a:t/>
            </a:r>
            <a:br>
              <a:rPr lang="es-AR" sz="3600" dirty="0" smtClean="0"/>
            </a:br>
            <a:r>
              <a:rPr lang="es-AR" sz="3600" dirty="0" smtClean="0"/>
              <a:t>Algunas ventajas de la digitalización de documentos:</a:t>
            </a:r>
            <a:r>
              <a:rPr lang="es-AR" b="0" dirty="0" smtClean="0"/>
              <a:t/>
            </a:r>
            <a:br>
              <a:rPr lang="es-AR" b="0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fontAlgn="base"/>
            <a:r>
              <a:rPr lang="es-AR" dirty="0" smtClean="0"/>
              <a:t>Mayor </a:t>
            </a:r>
            <a:r>
              <a:rPr lang="es-AR" dirty="0"/>
              <a:t>almacenamiento de </a:t>
            </a:r>
            <a:r>
              <a:rPr lang="x-none" dirty="0" smtClean="0"/>
              <a:t>documentos</a:t>
            </a:r>
            <a:r>
              <a:rPr lang="es-AR" dirty="0" smtClean="0"/>
              <a:t> </a:t>
            </a:r>
            <a:r>
              <a:rPr lang="es-AR" dirty="0"/>
              <a:t>en un espacio mucho menor. </a:t>
            </a:r>
          </a:p>
          <a:p>
            <a:pPr algn="just" fontAlgn="base"/>
            <a:r>
              <a:rPr lang="es-AR" dirty="0"/>
              <a:t>Economía: el costo de una imagen fotocopiada es similar al de una imagen digitalizada, sin embargo la fotocopia no puede integrarse a ningún sistema informático y puede dañarse con mayor facilidad.</a:t>
            </a:r>
          </a:p>
          <a:p>
            <a:pPr algn="just" fontAlgn="base"/>
            <a:r>
              <a:rPr lang="es-AR" dirty="0"/>
              <a:t>Visibilidad, un documento impreso solo puede ser visto por una persona a la vez, en cambio una imagen digital puede consultarse y compartirse por una gran cantidad de personas.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256584"/>
          </a:xfrm>
        </p:spPr>
        <p:txBody>
          <a:bodyPr>
            <a:noAutofit/>
          </a:bodyPr>
          <a:lstStyle/>
          <a:p>
            <a:endParaRPr lang="x-none" dirty="0" smtClean="0"/>
          </a:p>
          <a:p>
            <a:pPr algn="just"/>
            <a:r>
              <a:rPr lang="es-AR" dirty="0" smtClean="0"/>
              <a:t>Mayor </a:t>
            </a:r>
            <a:r>
              <a:rPr lang="es-AR" dirty="0"/>
              <a:t>acceso a documentos importantes. Buscar un documento de mayor antigüedad se hace más sencillo con la digitalización de documentos y se puede buscar documentos simultáneamente sin pérdida de tiempo en el proceso</a:t>
            </a:r>
            <a:r>
              <a:rPr lang="es-AR" dirty="0" smtClean="0"/>
              <a:t>.</a:t>
            </a:r>
            <a:endParaRPr lang="x-none" dirty="0" smtClean="0"/>
          </a:p>
          <a:p>
            <a:pPr algn="just"/>
            <a:r>
              <a:rPr lang="es-AR" dirty="0"/>
              <a:t>Aumento en la productividad al facilitar el acceso a los archivos de la organización</a:t>
            </a:r>
            <a:r>
              <a:rPr lang="es-AR" dirty="0" smtClean="0"/>
              <a:t>.</a:t>
            </a:r>
            <a:endParaRPr lang="x-none" dirty="0" smtClean="0"/>
          </a:p>
          <a:p>
            <a:pPr marL="0" indent="0">
              <a:buNone/>
            </a:pPr>
            <a:endParaRPr 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177905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es-AR" dirty="0" smtClean="0"/>
              <a:t>Aumento en la productividad al facilitar el acceso a los archivos de la organización.</a:t>
            </a:r>
          </a:p>
          <a:p>
            <a:pPr algn="just" fontAlgn="base"/>
            <a:r>
              <a:rPr lang="es-AR" dirty="0" smtClean="0"/>
              <a:t>Ahorro en papel, copias, impresiones, tóner y mobiliario para archivar documentos.</a:t>
            </a:r>
          </a:p>
          <a:p>
            <a:pPr algn="just" fontAlgn="base"/>
            <a:r>
              <a:rPr lang="es-AR" dirty="0" smtClean="0"/>
              <a:t>Durabilidad, las imágenes digitales no se dañan ni pierden nitidez como las imágenes impresas.</a:t>
            </a:r>
          </a:p>
          <a:p>
            <a:pPr algn="just" fontAlgn="base"/>
            <a:r>
              <a:rPr lang="es-AR" dirty="0" smtClean="0"/>
              <a:t>Los archivos pueden guardarse con un nivel de seguridad mayor, cada usuario puede tener su contraseña y se limita el acceso a los archivos para tener un mejor control de los datos.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es-AR" sz="3600" b="1" dirty="0" smtClean="0"/>
              <a:t/>
            </a:r>
            <a:br>
              <a:rPr lang="es-AR" sz="3600" b="1" dirty="0" smtClean="0"/>
            </a:br>
            <a:r>
              <a:rPr lang="es-AR" b="1" dirty="0" smtClean="0"/>
              <a:t>Aspectos técnicos del proceso de digitalización </a:t>
            </a:r>
            <a:r>
              <a:rPr lang="es-AR" b="0" dirty="0" smtClean="0"/>
              <a:t/>
            </a:r>
            <a:br>
              <a:rPr lang="es-AR" b="0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 fontAlgn="base">
              <a:buNone/>
            </a:pPr>
            <a:endParaRPr lang="x-none" dirty="0"/>
          </a:p>
          <a:p>
            <a:pPr algn="just" fontAlgn="base"/>
            <a:r>
              <a:rPr lang="es-AR" sz="12800" dirty="0" smtClean="0"/>
              <a:t>Preparación </a:t>
            </a:r>
            <a:r>
              <a:rPr lang="es-AR" sz="12800" dirty="0"/>
              <a:t>de los originales a </a:t>
            </a:r>
            <a:r>
              <a:rPr lang="es-AR" sz="12800" dirty="0" smtClean="0"/>
              <a:t>digitalizar</a:t>
            </a:r>
            <a:r>
              <a:rPr lang="x-none" sz="12800" dirty="0" smtClean="0"/>
              <a:t>.</a:t>
            </a:r>
            <a:endParaRPr lang="es-AR" sz="12800" dirty="0" smtClean="0"/>
          </a:p>
          <a:p>
            <a:pPr algn="just" fontAlgn="base"/>
            <a:r>
              <a:rPr lang="es-AR" sz="12800" dirty="0" smtClean="0"/>
              <a:t>Establecimiento </a:t>
            </a:r>
            <a:r>
              <a:rPr lang="es-AR" sz="12800" dirty="0"/>
              <a:t>de las condiciones técnicas de visualización y calibración de las imágenes</a:t>
            </a:r>
            <a:r>
              <a:rPr lang="es-AR" sz="12800" dirty="0" smtClean="0"/>
              <a:t>.</a:t>
            </a:r>
          </a:p>
          <a:p>
            <a:pPr algn="just" fontAlgn="base"/>
            <a:r>
              <a:rPr lang="es-AR" sz="12800" dirty="0" smtClean="0"/>
              <a:t>Obtención </a:t>
            </a:r>
            <a:r>
              <a:rPr lang="es-AR" sz="12800" dirty="0"/>
              <a:t>de las imágenes digitales</a:t>
            </a:r>
            <a:r>
              <a:rPr lang="es-AR" sz="12800" dirty="0" smtClean="0"/>
              <a:t>.</a:t>
            </a:r>
          </a:p>
          <a:p>
            <a:pPr algn="just" fontAlgn="base"/>
            <a:r>
              <a:rPr lang="es-AR" sz="12800" dirty="0" smtClean="0"/>
              <a:t>Control </a:t>
            </a:r>
            <a:r>
              <a:rPr lang="es-AR" sz="12800" dirty="0"/>
              <a:t>de la calidad y tratamiento de las imágenes digitales</a:t>
            </a:r>
            <a:r>
              <a:rPr lang="es-AR" sz="12800" dirty="0" smtClean="0"/>
              <a:t>.</a:t>
            </a:r>
          </a:p>
          <a:p>
            <a:pPr algn="just" fontAlgn="base"/>
            <a:r>
              <a:rPr lang="es-AR" sz="12800" dirty="0" smtClean="0"/>
              <a:t>Optimización </a:t>
            </a:r>
            <a:r>
              <a:rPr lang="es-AR" sz="12800" dirty="0"/>
              <a:t>de ficheros gráficos y restauración digital</a:t>
            </a:r>
            <a:r>
              <a:rPr lang="es-AR" sz="12800" dirty="0" smtClean="0"/>
              <a:t>.</a:t>
            </a:r>
          </a:p>
          <a:p>
            <a:pPr>
              <a:buNone/>
            </a:pPr>
            <a:r>
              <a:rPr lang="es-AR" sz="9800" dirty="0" smtClean="0"/>
              <a:t/>
            </a:r>
            <a:br>
              <a:rPr lang="es-AR" sz="9800" dirty="0" smtClean="0"/>
            </a:br>
            <a:r>
              <a:rPr lang="es-AR" b="0" dirty="0" smtClean="0"/>
              <a:t/>
            </a:r>
            <a:br>
              <a:rPr lang="es-AR" b="0" dirty="0" smtClean="0"/>
            </a:br>
            <a:r>
              <a:rPr lang="es-AR" b="0" dirty="0" smtClean="0"/>
              <a:t/>
            </a:r>
            <a:br>
              <a:rPr lang="es-AR" b="0" dirty="0" smtClean="0"/>
            </a:br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es-AR" dirty="0" smtClean="0"/>
              <a:t>Creación de los ficheros de consultas y divulgación.</a:t>
            </a:r>
          </a:p>
          <a:p>
            <a:pPr algn="just" fontAlgn="base"/>
            <a:r>
              <a:rPr lang="es-AR" dirty="0" smtClean="0"/>
              <a:t>Diseño y aplicación de marca de agua o de seguridad.</a:t>
            </a:r>
          </a:p>
          <a:p>
            <a:pPr algn="just" fontAlgn="base"/>
            <a:r>
              <a:rPr lang="es-AR" dirty="0" smtClean="0"/>
              <a:t>Aplicación de derechos de autor sobre documentos digitales.</a:t>
            </a:r>
          </a:p>
          <a:p>
            <a:pPr algn="just" fontAlgn="base"/>
            <a:r>
              <a:rPr lang="es-AR" dirty="0" smtClean="0"/>
              <a:t>Consideraciones generales sobre el uso del contenido de los documentos.</a:t>
            </a:r>
          </a:p>
          <a:p>
            <a:pPr algn="just" fontAlgn="base"/>
            <a:r>
              <a:rPr lang="es-AR" dirty="0" smtClean="0"/>
              <a:t>Responsabilidades sobre la gestión del proceso de digitalización.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418</Words>
  <Application>Microsoft Office PowerPoint</Application>
  <PresentationFormat>Presentación en pantalla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   IPAP CHACO  Curso- Taller: Buenas Prácticas Archivísticas. De la organización a la conservación   Lic. Jorge Codutti Octubre de 2015 </vt:lpstr>
      <vt:lpstr>Diapositiva 2</vt:lpstr>
      <vt:lpstr>Diapositiva 3</vt:lpstr>
      <vt:lpstr>Diapositiva 4</vt:lpstr>
      <vt:lpstr> Algunas ventajas de la digitalización de documentos: </vt:lpstr>
      <vt:lpstr>Diapositiva 6</vt:lpstr>
      <vt:lpstr>Diapositiva 7</vt:lpstr>
      <vt:lpstr> Aspectos técnicos del proceso de digitalización  </vt:lpstr>
      <vt:lpstr>Diapositiva 9</vt:lpstr>
      <vt:lpstr>Diapositiva 10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Administrador</cp:lastModifiedBy>
  <cp:revision>7</cp:revision>
  <dcterms:created xsi:type="dcterms:W3CDTF">2015-10-07T20:43:51Z</dcterms:created>
  <dcterms:modified xsi:type="dcterms:W3CDTF">2015-10-22T10:18:26Z</dcterms:modified>
</cp:coreProperties>
</file>