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2.xml" ContentType="application/vnd.openxmlformats-officedocument.theme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theme/theme3.xml" ContentType="application/vnd.openxmlformats-officedocument.theme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theme/theme4.xml" ContentType="application/vnd.openxmlformats-officedocument.theme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theme/theme6.xml" ContentType="application/vnd.openxmlformats-officedocument.theme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theme/theme7.xml" ContentType="application/vnd.openxmlformats-officedocument.theme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theme/theme8.xml" ContentType="application/vnd.openxmlformats-officedocument.theme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theme/theme9.xml" ContentType="application/vnd.openxmlformats-officedocument.theme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theme/theme10.xml" ContentType="application/vnd.openxmlformats-officedocument.theme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  <p:sldMasterId id="2147483863" r:id="rId2"/>
    <p:sldMasterId id="2147483965" r:id="rId3"/>
    <p:sldMasterId id="2147484798" r:id="rId4"/>
    <p:sldMasterId id="2147484829" r:id="rId5"/>
    <p:sldMasterId id="2147484835" r:id="rId6"/>
    <p:sldMasterId id="2147484841" r:id="rId7"/>
    <p:sldMasterId id="2147484999" r:id="rId8"/>
    <p:sldMasterId id="2147485157" r:id="rId9"/>
    <p:sldMasterId id="2147485314" r:id="rId10"/>
    <p:sldMasterId id="2147485544" r:id="rId11"/>
  </p:sldMasterIdLst>
  <p:notesMasterIdLst>
    <p:notesMasterId r:id="rId27"/>
  </p:notesMasterIdLst>
  <p:handoutMasterIdLst>
    <p:handoutMasterId r:id="rId28"/>
  </p:handoutMasterIdLst>
  <p:sldIdLst>
    <p:sldId id="2027" r:id="rId12"/>
    <p:sldId id="2011" r:id="rId13"/>
    <p:sldId id="2012" r:id="rId14"/>
    <p:sldId id="2013" r:id="rId15"/>
    <p:sldId id="2014" r:id="rId16"/>
    <p:sldId id="2016" r:id="rId17"/>
    <p:sldId id="2017" r:id="rId18"/>
    <p:sldId id="2019" r:id="rId19"/>
    <p:sldId id="2022" r:id="rId20"/>
    <p:sldId id="2018" r:id="rId21"/>
    <p:sldId id="2020" r:id="rId22"/>
    <p:sldId id="2023" r:id="rId23"/>
    <p:sldId id="2025" r:id="rId24"/>
    <p:sldId id="2026" r:id="rId25"/>
    <p:sldId id="2021" r:id="rId26"/>
  </p:sldIdLst>
  <p:sldSz cx="24377650" cy="13716000"/>
  <p:notesSz cx="6858000" cy="9144000"/>
  <p:defaultTextStyle>
    <a:defPPr>
      <a:defRPr lang="en-US"/>
    </a:defPPr>
    <a:lvl1pPr marL="0" algn="l" defTabSz="182806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035" algn="l" defTabSz="182806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068" algn="l" defTabSz="182806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103" algn="l" defTabSz="182806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136" algn="l" defTabSz="182806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0172" algn="l" defTabSz="182806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4206" algn="l" defTabSz="182806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8240" algn="l" defTabSz="182806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2275" algn="l" defTabSz="182806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39">
          <p15:clr>
            <a:srgbClr val="A4A3A4"/>
          </p15:clr>
        </p15:guide>
        <p15:guide id="2" pos="153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O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1DD"/>
    <a:srgbClr val="041B31"/>
    <a:srgbClr val="19232C"/>
    <a:srgbClr val="0C019D"/>
    <a:srgbClr val="010E1A"/>
    <a:srgbClr val="2686A7"/>
    <a:srgbClr val="1C2835"/>
    <a:srgbClr val="010101"/>
    <a:srgbClr val="010B15"/>
    <a:srgbClr val="06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7" autoAdjust="0"/>
    <p:restoredTop sz="93149" autoAdjust="0"/>
  </p:normalViewPr>
  <p:slideViewPr>
    <p:cSldViewPr snapToGrid="0" snapToObjects="1">
      <p:cViewPr varScale="1">
        <p:scale>
          <a:sx n="35" d="100"/>
          <a:sy n="35" d="100"/>
        </p:scale>
        <p:origin x="744" y="30"/>
      </p:cViewPr>
      <p:guideLst>
        <p:guide orient="horz" pos="8639"/>
        <p:guide pos="153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826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5913B-7DAC-D845-BC1D-1E8B40EE75FD}" type="datetimeFigureOut"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664EA-9666-8E46-AD63-5B48980F3D2F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15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5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035" algn="l" defTabSz="914035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068" algn="l" defTabSz="914035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103" algn="l" defTabSz="914035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136" algn="l" defTabSz="914035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0172" algn="l" defTabSz="9140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206" algn="l" defTabSz="9140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240" algn="l" defTabSz="9140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2275" algn="l" defTabSz="9140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Lato Regular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ＭＳ Ｐゴシック" charset="0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Lato Regular"/>
                <a:cs typeface="Arial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468382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Lato Regular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ＭＳ Ｐゴシック" charset="0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Lato Regular"/>
                <a:cs typeface="Arial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77055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Lato Regular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ＭＳ Ｐゴシック" charset="0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Lato Regular"/>
                <a:cs typeface="Arial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917604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Lato Regular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ＭＳ Ｐゴシック" charset="0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Lato Regular"/>
                <a:cs typeface="Arial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36285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Lato Regular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ＭＳ Ｐゴシック" charset="0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Lato Regular"/>
                <a:cs typeface="Arial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0578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Lato Regular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ＭＳ Ｐゴシック" charset="0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Lato Regular"/>
                <a:cs typeface="Arial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900718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Lato Regular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ＭＳ Ｐゴシック" charset="0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Lato Regular"/>
                <a:cs typeface="Arial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675328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Lato Regular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ＭＳ Ｐゴシック" charset="0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Lato Regular"/>
                <a:cs typeface="Arial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806180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Lato Regular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ＭＳ Ｐゴシック" charset="0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Lato Regular"/>
                <a:cs typeface="Arial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66746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Lato Regular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ＭＳ Ｐゴシック" charset="0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Lato Regular"/>
                <a:cs typeface="Arial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590338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Lato Regular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ＭＳ Ｐゴシック" charset="0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Lato Regular"/>
                <a:cs typeface="Arial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726533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Lato Regular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ＭＳ Ｐゴシック" charset="0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Lato Regular"/>
                <a:cs typeface="Arial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04950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for 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72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2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8825" cy="138705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2024472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8620182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14995821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7404408"/>
      </p:ext>
    </p:extLst>
  </p:cSld>
  <p:clrMapOvr>
    <a:masterClrMapping/>
  </p:clrMapOvr>
  <p:transition spd="med" advClick="0" advTm="2000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173" y="3620748"/>
            <a:ext cx="24377650" cy="53498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794656" y="2738985"/>
            <a:ext cx="4633615" cy="94022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569340" y="2738988"/>
            <a:ext cx="938008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7090495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569341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315811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7090495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569340" y="2738985"/>
            <a:ext cx="9380085" cy="94022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7090495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7090495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796837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2796837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025063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593151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2161239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6729327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25063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7593151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2161239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6729327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59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7569342" y="2716079"/>
            <a:ext cx="4633615" cy="463058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224824" y="2714324"/>
            <a:ext cx="9387888" cy="938175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928337" y="7376373"/>
            <a:ext cx="4633615" cy="46305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2813047"/>
      </p:ext>
    </p:extLst>
  </p:cSld>
  <p:clrMapOvr>
    <a:masterClrMapping/>
  </p:clrMapOvr>
  <p:transition spd="med" advClick="0" advTm="2000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1352858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4962536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8590846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12200523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15814584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2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19436962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543433662"/>
      </p:ext>
    </p:extLst>
  </p:cSld>
  <p:clrMapOvr>
    <a:masterClrMapping/>
  </p:clrMapOvr>
  <p:transition spd="med" advClick="0" advTm="2000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202987" y="3521405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310641" y="3556069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6105557" y="3556069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8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3972253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493860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8450647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50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30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459105" y="4279828"/>
            <a:ext cx="8575691" cy="76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0072417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4410423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8735888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1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-81258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4827732" y="8837190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9736723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4645714" y="8837190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19554704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5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325822" y="0"/>
            <a:ext cx="8051829" cy="13716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051829" cy="13716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62911" y="0"/>
            <a:ext cx="8051829" cy="6858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162911" y="6976872"/>
            <a:ext cx="8051829" cy="673912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9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706436" y="2994292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1706436" y="7572564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7313295" y="2994292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313295" y="7572564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4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2807061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5131015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2807061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5131015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2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4432315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3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16764979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19088933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5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14432315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6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16764979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19088933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7451746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9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9784406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12108361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7451746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9784406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12108361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81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743717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23262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481274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642764" y="2743214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192133" y="2753550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642764" y="7563654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2192133" y="7543128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9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dividual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21765" y="3190890"/>
            <a:ext cx="9481299" cy="6858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0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339272" y="3305815"/>
            <a:ext cx="5880249" cy="74945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6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36145" y="4808837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441334" y="4726004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7746524" y="4698393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4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3_iPhones_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40629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666174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703745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2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628397" y="5058982"/>
            <a:ext cx="11100213" cy="61990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Drag your picture here and Send to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1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425187" y="5547367"/>
            <a:ext cx="9402140" cy="592496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-52461"/>
            <a:ext cx="24377650" cy="810426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11023" y="6562739"/>
            <a:ext cx="3235078" cy="571026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35015" y="4082188"/>
            <a:ext cx="6062582" cy="810426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874085" y="10731193"/>
            <a:ext cx="1265791" cy="160865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9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567175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2942923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5191773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930380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179230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425457" y="4800127"/>
            <a:ext cx="7307183" cy="452545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6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082" y="4057650"/>
            <a:ext cx="4013219" cy="50117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3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880447" y="4870655"/>
            <a:ext cx="2741082" cy="342308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3693975" y="4870655"/>
            <a:ext cx="2741082" cy="34230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56032" y="5267326"/>
            <a:ext cx="4013220" cy="5216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3986492"/>
            <a:ext cx="8114560" cy="5270632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229118" y="3986492"/>
            <a:ext cx="8116418" cy="5270632"/>
          </a:xfrm>
        </p:spPr>
      </p:sp>
    </p:spTree>
    <p:extLst>
      <p:ext uri="{BB962C8B-B14F-4D97-AF65-F5344CB8AC3E}">
        <p14:creationId xmlns:p14="http://schemas.microsoft.com/office/powerpoint/2010/main" val="14989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9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-1"/>
            <a:ext cx="24377655" cy="6460437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7" y="2466755"/>
            <a:ext cx="4720487" cy="845034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4518198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530207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62522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50075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37628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18278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31329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18882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06435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0055781" y="2521311"/>
            <a:ext cx="4266088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5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0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8605595" y="4557400"/>
            <a:ext cx="1889250" cy="514437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329727" y="4543287"/>
            <a:ext cx="1791573" cy="514437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4504563" y="3978843"/>
            <a:ext cx="3778503" cy="67389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2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laxy S6 - 3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8652934" y="4245482"/>
            <a:ext cx="2620998" cy="5891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194259" y="4245482"/>
            <a:ext cx="1835873" cy="5891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4241765" y="3600086"/>
            <a:ext cx="4247105" cy="751664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0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4231833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0800848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17459591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0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sung - 3 Galaxy S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3830784" y="3649628"/>
            <a:ext cx="3744585" cy="666591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0310677" y="3649628"/>
            <a:ext cx="3748317" cy="666591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16924859" y="3649628"/>
            <a:ext cx="3796004" cy="666591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14070303" y="4788784"/>
            <a:ext cx="2013012" cy="4770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8093638" y="4787452"/>
            <a:ext cx="1840329" cy="4770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0278291" y="4349580"/>
            <a:ext cx="3493182" cy="6229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3373840" y="4327068"/>
            <a:ext cx="8842991" cy="553843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vs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5777" y="405798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632752" y="410254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7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3420048" y="3753036"/>
            <a:ext cx="8676664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411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6" y="-1"/>
            <a:ext cx="24377652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1994276" y="2376540"/>
            <a:ext cx="1504950" cy="42799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144752" y="2376540"/>
            <a:ext cx="1605923" cy="4267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806234" y="1932040"/>
            <a:ext cx="3115642" cy="55118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7651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419724"/>
            <a:ext cx="24377650" cy="631654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040965"/>
            <a:ext cx="24377650" cy="5676898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559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3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4" y="3517900"/>
            <a:ext cx="22852068" cy="6680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09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s for Breaks">
    <p:bg>
      <p:bgPr>
        <a:solidFill>
          <a:srgbClr val="1923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462681" y="12463914"/>
            <a:ext cx="243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434"/>
            <a:r>
              <a:rPr lang="id-ID" sz="2400" b="1" dirty="0" smtClean="0">
                <a:solidFill>
                  <a:prstClr val="white"/>
                </a:solidFill>
                <a:latin typeface="Lato Regular"/>
                <a:cs typeface="Lato Regular"/>
              </a:rPr>
              <a:t>Stampede Slides</a:t>
            </a:r>
            <a:endParaRPr lang="id-ID" sz="24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754817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8857498" y="3440185"/>
            <a:ext cx="6679466" cy="3785477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5790592" y="7191983"/>
            <a:ext cx="917539" cy="1636924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None/>
              <a:defRPr sz="1050">
                <a:latin typeface="Calibri Light"/>
                <a:cs typeface="Calibri Light"/>
              </a:defRPr>
            </a:lvl1pPr>
          </a:lstStyle>
          <a:p>
            <a:endParaRPr lang="id-ID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4581475" y="6043786"/>
            <a:ext cx="4264031" cy="271244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7065424" y="5889781"/>
            <a:ext cx="2254062" cy="290254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1106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Vs Gala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5777" y="405798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610472" y="3720725"/>
            <a:ext cx="3189024" cy="565906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3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727869" y="3379081"/>
            <a:ext cx="10099006" cy="721903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46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msung Galaxy S6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393212" y="3512612"/>
            <a:ext cx="4636956" cy="82065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2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9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8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ces_3_iPhones_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40629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666174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703745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-1"/>
            <a:ext cx="24377655" cy="6460437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7" y="2466755"/>
            <a:ext cx="4720487" cy="845034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4909055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ne_vs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5777" y="405798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632752" y="410254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Phone Vs Gala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5777" y="405798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610472" y="3720725"/>
            <a:ext cx="3189024" cy="565906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7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to tab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6997609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10585516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13778261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16888617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9793958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7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holder to tab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6997609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10585516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13778261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16888617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9793958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0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8229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9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545582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932386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5279538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9691076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156324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545582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932386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6" name="Picture Placeholder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5279538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9691076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156324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phone_0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326302" y="4344560"/>
            <a:ext cx="3799533" cy="67284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cbook_Air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264285" y="4434812"/>
            <a:ext cx="7911357" cy="48781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6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014443" y="3579452"/>
            <a:ext cx="5339002" cy="71986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pad_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404364" y="4348336"/>
            <a:ext cx="7581067" cy="563396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0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_macbook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91913" y="4392894"/>
            <a:ext cx="8506534" cy="52988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5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c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10270" y="3179562"/>
            <a:ext cx="5874531" cy="33387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729858" y="3186174"/>
            <a:ext cx="5874531" cy="33387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8229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4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24399929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4388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ig_Picture_team-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4399930" cy="1371600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3146818" y="4522799"/>
            <a:ext cx="3281838" cy="355022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575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eb Data Traf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0069568" y="4569329"/>
            <a:ext cx="12590795" cy="705188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0978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8825" cy="138705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2024472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8620182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14995821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61302734"/>
      </p:ext>
    </p:extLst>
  </p:cSld>
  <p:clrMapOvr>
    <a:masterClrMapping/>
  </p:clrMapOvr>
  <p:transition spd="med" advClick="0" advTm="2000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173" y="3620748"/>
            <a:ext cx="24377650" cy="53498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794656" y="2738985"/>
            <a:ext cx="4633615" cy="94022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569340" y="2738988"/>
            <a:ext cx="938008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7090495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569341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315811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7090495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569340" y="2738985"/>
            <a:ext cx="9380085" cy="94022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7090495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7090495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796837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2796837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025063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593151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2161239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6729327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25063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7593151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2161239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6729327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3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7569342" y="2716079"/>
            <a:ext cx="4633615" cy="463058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224824" y="2714324"/>
            <a:ext cx="9387888" cy="938175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928337" y="7376373"/>
            <a:ext cx="4633615" cy="46305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3492832"/>
      </p:ext>
    </p:extLst>
  </p:cSld>
  <p:clrMapOvr>
    <a:masterClrMapping/>
  </p:clrMapOvr>
  <p:transition spd="med" advClick="0" advTm="2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545582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932386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5279538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9691076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156324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545582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932386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6" name="Picture Placeholder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5279538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9691076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156324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6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1352858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4962536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8590846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12200523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15814584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2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19436962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466054493"/>
      </p:ext>
    </p:extLst>
  </p:cSld>
  <p:clrMapOvr>
    <a:masterClrMapping/>
  </p:clrMapOvr>
  <p:transition spd="med" advClick="0" advTm="2000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202987" y="3521405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310641" y="3556069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6105557" y="3556069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5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3972253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493860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8450647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1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459105" y="4279828"/>
            <a:ext cx="8575691" cy="76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0072417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4410423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8735888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1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-81258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4827732" y="8837190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9736723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4645714" y="8837190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19554704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9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325822" y="0"/>
            <a:ext cx="8051829" cy="13716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051829" cy="13716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62911" y="0"/>
            <a:ext cx="8051829" cy="6858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162911" y="6976872"/>
            <a:ext cx="8051829" cy="673912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8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706436" y="2994292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1706436" y="7572564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7313295" y="2994292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313295" y="7572564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2807061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5131015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2807061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5131015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2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4432315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3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16764979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19088933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5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14432315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6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16764979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19088933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7451746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9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9784406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12108361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7451746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9784406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12108361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502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743717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23262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481274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642764" y="2743214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192133" y="2753550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642764" y="7563654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2192133" y="7543128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13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_0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326302" y="4344560"/>
            <a:ext cx="3799533" cy="67284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dividual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21765" y="3190890"/>
            <a:ext cx="9481299" cy="6858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339272" y="3305815"/>
            <a:ext cx="5880249" cy="74945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0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36145" y="4808837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441334" y="4726004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7746524" y="4698393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7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628397" y="5058982"/>
            <a:ext cx="11100213" cy="61990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Drag your picture here and Send to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425187" y="5547367"/>
            <a:ext cx="9402140" cy="592496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-52461"/>
            <a:ext cx="24377650" cy="810426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11023" y="6562739"/>
            <a:ext cx="3235078" cy="571026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35015" y="4082188"/>
            <a:ext cx="6062582" cy="810426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874085" y="10731193"/>
            <a:ext cx="1265791" cy="160865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567175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2942923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5191773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930380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179230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1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425457" y="4800127"/>
            <a:ext cx="7307183" cy="452545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082" y="4057650"/>
            <a:ext cx="4013219" cy="50117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7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880447" y="4870655"/>
            <a:ext cx="2741082" cy="342308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3693975" y="4870655"/>
            <a:ext cx="2741082" cy="34230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s for 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09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cbook_Air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264285" y="4434812"/>
            <a:ext cx="7911357" cy="48781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56032" y="5267326"/>
            <a:ext cx="4013220" cy="5216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3986492"/>
            <a:ext cx="8114560" cy="5270632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229118" y="3986492"/>
            <a:ext cx="8116418" cy="5270632"/>
          </a:xfrm>
        </p:spPr>
      </p:sp>
    </p:spTree>
    <p:extLst>
      <p:ext uri="{BB962C8B-B14F-4D97-AF65-F5344CB8AC3E}">
        <p14:creationId xmlns:p14="http://schemas.microsoft.com/office/powerpoint/2010/main" val="19825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86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530207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62522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50075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37628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18278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31329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18882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06435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3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0055781" y="2521311"/>
            <a:ext cx="4266088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1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5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8605595" y="4557400"/>
            <a:ext cx="1889250" cy="514437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329727" y="4543287"/>
            <a:ext cx="1791573" cy="514437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4504563" y="3978843"/>
            <a:ext cx="3778503" cy="67389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6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alaxy S6 - 3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8652934" y="4245482"/>
            <a:ext cx="2620998" cy="5891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194259" y="4245482"/>
            <a:ext cx="1835873" cy="5891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4241765" y="3600086"/>
            <a:ext cx="4247105" cy="751664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4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4231833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0800848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17459591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3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014443" y="3579452"/>
            <a:ext cx="5339002" cy="71986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9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msung - 3 Galaxy S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3830784" y="3649628"/>
            <a:ext cx="3744585" cy="666591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0310677" y="3649628"/>
            <a:ext cx="3748317" cy="666591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16924859" y="3649628"/>
            <a:ext cx="3796004" cy="666591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14070303" y="4788784"/>
            <a:ext cx="2013012" cy="4770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8093638" y="4787452"/>
            <a:ext cx="1840329" cy="4770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0278291" y="4349580"/>
            <a:ext cx="3493182" cy="6229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9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3373840" y="4327068"/>
            <a:ext cx="8842991" cy="553843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3420048" y="3753036"/>
            <a:ext cx="8676664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6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8477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6" y="-1"/>
            <a:ext cx="24377652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1994276" y="2376540"/>
            <a:ext cx="1504950" cy="42799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144752" y="2376540"/>
            <a:ext cx="1605923" cy="4267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806234" y="1932040"/>
            <a:ext cx="3115642" cy="55118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6938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419724"/>
            <a:ext cx="24377650" cy="631654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040965"/>
            <a:ext cx="24377650" cy="5676898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6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8883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_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404364" y="4348336"/>
            <a:ext cx="7581067" cy="563396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4" y="3517900"/>
            <a:ext cx="22852068" cy="6680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02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s for Breaks">
    <p:bg>
      <p:bgPr>
        <a:solidFill>
          <a:srgbClr val="1923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462681" y="12463914"/>
            <a:ext cx="243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434"/>
            <a:r>
              <a:rPr lang="id-ID" sz="2400" b="1" dirty="0" smtClean="0">
                <a:solidFill>
                  <a:prstClr val="white"/>
                </a:solidFill>
                <a:latin typeface="Lato Regular"/>
                <a:cs typeface="Lato Regular"/>
              </a:rPr>
              <a:t>Stampede Slides</a:t>
            </a:r>
            <a:endParaRPr lang="id-ID" sz="24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0748285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8857498" y="3440185"/>
            <a:ext cx="6679466" cy="3785477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5790592" y="7191983"/>
            <a:ext cx="917539" cy="1636924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None/>
              <a:defRPr sz="1050">
                <a:latin typeface="Calibri Light"/>
                <a:cs typeface="Calibri Light"/>
              </a:defRPr>
            </a:lvl1pPr>
          </a:lstStyle>
          <a:p>
            <a:endParaRPr lang="id-ID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4581475" y="6043786"/>
            <a:ext cx="4264031" cy="271244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7065424" y="5889781"/>
            <a:ext cx="2254062" cy="290254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4468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727869" y="3379081"/>
            <a:ext cx="10099006" cy="721903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703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amsung Galaxy S6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393212" y="3512612"/>
            <a:ext cx="4636956" cy="82065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98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5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5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ces_3_iPhones_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40629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666174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703745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_macbook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91913" y="4392894"/>
            <a:ext cx="8506534" cy="52988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1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-1"/>
            <a:ext cx="24377655" cy="6460437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7" y="2466755"/>
            <a:ext cx="4720487" cy="845034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7846823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ne_vs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5777" y="405798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632752" y="410254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7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Phone Vs Gala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5777" y="405798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610472" y="3720725"/>
            <a:ext cx="3189024" cy="565906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ceholder to tab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6997609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10585516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13778261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16888617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9793958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7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8229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545582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932386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5279538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9691076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156324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545582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932386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6" name="Picture Placeholder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5279538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9691076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156324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5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phone_0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326302" y="4344560"/>
            <a:ext cx="3799533" cy="67284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0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cbook_Air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264285" y="4434812"/>
            <a:ext cx="7911357" cy="48781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014443" y="3579452"/>
            <a:ext cx="5339002" cy="71986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pad_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404364" y="4348336"/>
            <a:ext cx="7581067" cy="563396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c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10270" y="3179562"/>
            <a:ext cx="5874531" cy="33387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729858" y="3186174"/>
            <a:ext cx="5874531" cy="33387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_macbook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91913" y="4392894"/>
            <a:ext cx="8506534" cy="52988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c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10270" y="3179562"/>
            <a:ext cx="5874531" cy="33387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729858" y="3186174"/>
            <a:ext cx="5874531" cy="33387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24399929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27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ig_Picture_team-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4399930" cy="1371600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3146818" y="4522799"/>
            <a:ext cx="3281838" cy="355022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077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Web Data Traf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0069568" y="4569329"/>
            <a:ext cx="12590795" cy="705188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775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8825" cy="138705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2024472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8620182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14995821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4798979"/>
      </p:ext>
    </p:extLst>
  </p:cSld>
  <p:clrMapOvr>
    <a:masterClrMapping/>
  </p:clrMapOvr>
  <p:transition spd="med" advClick="0" advTm="2000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173" y="3620748"/>
            <a:ext cx="24377650" cy="53498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8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794656" y="2738985"/>
            <a:ext cx="4633615" cy="94022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569340" y="2738988"/>
            <a:ext cx="938008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7090495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569341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315811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7090495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24399929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11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569340" y="2738985"/>
            <a:ext cx="9380085" cy="94022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7090495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7090495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796837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2796837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6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025063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593151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2161239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6729327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25063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7593151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2161239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6729327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2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7569342" y="2716079"/>
            <a:ext cx="4633615" cy="463058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224824" y="2714324"/>
            <a:ext cx="9387888" cy="938175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928337" y="7376373"/>
            <a:ext cx="4633615" cy="46305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7446856"/>
      </p:ext>
    </p:extLst>
  </p:cSld>
  <p:clrMapOvr>
    <a:masterClrMapping/>
  </p:clrMapOvr>
  <p:transition spd="med" advClick="0" advTm="2000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1352858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4962536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8590846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12200523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15814584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2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19436962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171755588"/>
      </p:ext>
    </p:extLst>
  </p:cSld>
  <p:clrMapOvr>
    <a:masterClrMapping/>
  </p:clrMapOvr>
  <p:transition spd="med" advClick="0" advTm="2000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202987" y="3521405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310641" y="3556069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6105557" y="3556069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0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3972253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493860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8450647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0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459105" y="4279828"/>
            <a:ext cx="8575691" cy="76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0072417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4410423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8735888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8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-81258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4827732" y="8837190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9736723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4645714" y="8837190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19554704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2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325822" y="0"/>
            <a:ext cx="8051829" cy="13716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051829" cy="13716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62911" y="0"/>
            <a:ext cx="8051829" cy="6858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162911" y="6976872"/>
            <a:ext cx="8051829" cy="673912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5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706436" y="2994292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1706436" y="7572564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7313295" y="2994292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313295" y="7572564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_Picture_team-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4399930" cy="1371600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3146818" y="4522799"/>
            <a:ext cx="3281838" cy="355022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21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2807061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5131015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2807061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5131015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2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4432315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3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16764979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19088933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5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14432315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6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16764979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19088933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7451746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9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9784406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12108361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7451746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9784406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12108361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14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743717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23262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481274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642764" y="2743214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192133" y="2753550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642764" y="7563654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2192133" y="7543128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330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dividual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21765" y="3190890"/>
            <a:ext cx="9481299" cy="6858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339272" y="3305815"/>
            <a:ext cx="5880249" cy="74945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1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36145" y="4808837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441334" y="4726004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7746524" y="4698393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9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628397" y="5058982"/>
            <a:ext cx="11100213" cy="61990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Drag your picture here and Send to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4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425187" y="5547367"/>
            <a:ext cx="9402140" cy="592496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-52461"/>
            <a:ext cx="24377650" cy="810426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11023" y="6562739"/>
            <a:ext cx="3235078" cy="571026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35015" y="4082188"/>
            <a:ext cx="6062582" cy="810426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874085" y="10731193"/>
            <a:ext cx="1265791" cy="160865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567175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2942923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5191773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930380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179230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5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eb Data Traf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0069568" y="4569329"/>
            <a:ext cx="12590795" cy="705188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745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425457" y="4800127"/>
            <a:ext cx="7307183" cy="452545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8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082" y="4057650"/>
            <a:ext cx="4013219" cy="50117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5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880447" y="4870655"/>
            <a:ext cx="2741082" cy="342308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3693975" y="4870655"/>
            <a:ext cx="2741082" cy="34230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56032" y="5267326"/>
            <a:ext cx="4013220" cy="5216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1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3986492"/>
            <a:ext cx="8114560" cy="5270632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229118" y="3986492"/>
            <a:ext cx="8116418" cy="5270632"/>
          </a:xfrm>
        </p:spPr>
      </p:sp>
    </p:spTree>
    <p:extLst>
      <p:ext uri="{BB962C8B-B14F-4D97-AF65-F5344CB8AC3E}">
        <p14:creationId xmlns:p14="http://schemas.microsoft.com/office/powerpoint/2010/main" val="38506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1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530207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62522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50075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37628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1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18278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31329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18882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06435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0055781" y="2521311"/>
            <a:ext cx="4266088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78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8825" cy="138705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8605595" y="4557400"/>
            <a:ext cx="1889250" cy="514437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329727" y="4543287"/>
            <a:ext cx="1791573" cy="514437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4504563" y="3978843"/>
            <a:ext cx="3778503" cy="67389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alaxy S6 - 3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8652934" y="4245482"/>
            <a:ext cx="2620998" cy="5891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194259" y="4245482"/>
            <a:ext cx="1835873" cy="5891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4241765" y="3600086"/>
            <a:ext cx="4247105" cy="751664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4231833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0800848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17459591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9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amsung - 3 Galaxy S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3830784" y="3649628"/>
            <a:ext cx="3744585" cy="666591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0310677" y="3649628"/>
            <a:ext cx="3748317" cy="666591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16924859" y="3649628"/>
            <a:ext cx="3796004" cy="666591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7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14070303" y="4788784"/>
            <a:ext cx="2013012" cy="4770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8093638" y="4787452"/>
            <a:ext cx="1840329" cy="4770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0278291" y="4349580"/>
            <a:ext cx="3493182" cy="6229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3373840" y="4327068"/>
            <a:ext cx="8842991" cy="553843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9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3420048" y="3753036"/>
            <a:ext cx="8676664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3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0524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6" y="-1"/>
            <a:ext cx="24377652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1994276" y="2376540"/>
            <a:ext cx="1504950" cy="42799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144752" y="2376540"/>
            <a:ext cx="1605923" cy="4267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806234" y="1932040"/>
            <a:ext cx="3115642" cy="55118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4527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419724"/>
            <a:ext cx="24377650" cy="631654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2024472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8620182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14995821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6055594"/>
      </p:ext>
    </p:extLst>
  </p:cSld>
  <p:clrMapOvr>
    <a:masterClrMapping/>
  </p:clrMapOvr>
  <p:transition spd="med" advClick="0" advTm="2000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040965"/>
            <a:ext cx="24377650" cy="5676898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7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0890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4" y="3517900"/>
            <a:ext cx="22852068" cy="6680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17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s for Breaks">
    <p:bg>
      <p:bgPr>
        <a:solidFill>
          <a:srgbClr val="1923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462681" y="12463914"/>
            <a:ext cx="243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434"/>
            <a:r>
              <a:rPr lang="id-ID" sz="2400" b="1" dirty="0" smtClean="0">
                <a:solidFill>
                  <a:prstClr val="white"/>
                </a:solidFill>
                <a:latin typeface="Lato Regular"/>
                <a:cs typeface="Lato Regular"/>
              </a:rPr>
              <a:t>Stampede Slides</a:t>
            </a:r>
            <a:endParaRPr lang="id-ID" sz="24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1876067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8857498" y="3440185"/>
            <a:ext cx="6679466" cy="3785477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5790592" y="7191983"/>
            <a:ext cx="917539" cy="1636924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None/>
              <a:defRPr sz="1050">
                <a:latin typeface="Calibri Light"/>
                <a:cs typeface="Calibri Light"/>
              </a:defRPr>
            </a:lvl1pPr>
          </a:lstStyle>
          <a:p>
            <a:endParaRPr lang="id-ID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4581475" y="6043786"/>
            <a:ext cx="4264031" cy="271244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7065424" y="5889781"/>
            <a:ext cx="2254062" cy="290254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0088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727869" y="3379081"/>
            <a:ext cx="10099006" cy="721903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7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msung Galaxy S6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393212" y="3512612"/>
            <a:ext cx="4636956" cy="82065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1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Slide For 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78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173" y="3620748"/>
            <a:ext cx="24377650" cy="53498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08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vices_3_iPhones_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40629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666174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703745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-1"/>
            <a:ext cx="24377655" cy="6460437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7" y="2466755"/>
            <a:ext cx="4720487" cy="845034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9575340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ne_vs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5777" y="405798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632752" y="410254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0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Phone Vs Gala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5777" y="405798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610472" y="3720725"/>
            <a:ext cx="3189024" cy="565906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holder to tab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6997609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10585516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13778261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16888617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9793958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2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8229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3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am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545582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932386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5279538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9691076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156324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545582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932386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6" name="Picture Placeholder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5279538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9691076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156324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phone_0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326302" y="4344560"/>
            <a:ext cx="3799533" cy="67284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794656" y="2738985"/>
            <a:ext cx="4633615" cy="94022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569340" y="2738988"/>
            <a:ext cx="938008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7090495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569341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315811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7090495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cbook_Air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264285" y="4434812"/>
            <a:ext cx="7911357" cy="48781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014443" y="3579452"/>
            <a:ext cx="5339002" cy="71986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5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pad_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404364" y="4348336"/>
            <a:ext cx="7581067" cy="563396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_macbook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91913" y="4392894"/>
            <a:ext cx="8506534" cy="52988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c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10270" y="3179562"/>
            <a:ext cx="5874531" cy="33387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729858" y="3186174"/>
            <a:ext cx="5874531" cy="33387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24399929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3505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ig_Picture_team-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4399930" cy="1371600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3146818" y="4522799"/>
            <a:ext cx="3281838" cy="355022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627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eb Data Traf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0069568" y="4569329"/>
            <a:ext cx="12590795" cy="705188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568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8825" cy="138705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9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569340" y="2738985"/>
            <a:ext cx="9380085" cy="94022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7090495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7090495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796837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2796837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6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2024472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8620182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14995821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65364424"/>
      </p:ext>
    </p:extLst>
  </p:cSld>
  <p:clrMapOvr>
    <a:masterClrMapping/>
  </p:clrMapOvr>
  <p:transition spd="med" advClick="0" advTm="2000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173" y="3620748"/>
            <a:ext cx="24377650" cy="53498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794656" y="2738985"/>
            <a:ext cx="4633615" cy="94022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569340" y="2738988"/>
            <a:ext cx="938008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7090495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569341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315811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7090495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9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569340" y="2738985"/>
            <a:ext cx="9380085" cy="94022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7090495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7090495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796837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2796837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025063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593151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2161239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6729327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25063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7593151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2161239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6729327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4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7569342" y="2716079"/>
            <a:ext cx="4633615" cy="463058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224824" y="2714324"/>
            <a:ext cx="9387888" cy="938175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928337" y="7376373"/>
            <a:ext cx="4633615" cy="46305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9959802"/>
      </p:ext>
    </p:extLst>
  </p:cSld>
  <p:clrMapOvr>
    <a:masterClrMapping/>
  </p:clrMapOvr>
  <p:transition spd="med" advClick="0" advTm="2000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1352858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4962536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8590846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12200523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15814584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2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19436962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4114949360"/>
      </p:ext>
    </p:extLst>
  </p:cSld>
  <p:clrMapOvr>
    <a:masterClrMapping/>
  </p:clrMapOvr>
  <p:transition spd="med" advClick="0" advTm="2000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202987" y="3521405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310641" y="3556069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6105557" y="3556069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6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3972253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493860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8450647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459105" y="4279828"/>
            <a:ext cx="8575691" cy="76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0072417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4410423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8735888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45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025063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593151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2161239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6729327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25063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7593151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2161239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6729327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1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-81258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4827732" y="8837190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9736723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4645714" y="8837190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19554704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3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325822" y="0"/>
            <a:ext cx="8051829" cy="13716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051829" cy="13716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62911" y="0"/>
            <a:ext cx="8051829" cy="6858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162911" y="6976872"/>
            <a:ext cx="8051829" cy="673912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706436" y="2994292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1706436" y="7572564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7313295" y="2994292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313295" y="7572564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2807061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5131015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2807061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5131015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2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4432315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3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16764979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19088933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5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14432315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6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16764979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19088933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7451746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9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9784406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12108361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7451746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9784406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12108361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070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743717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23262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481274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642764" y="2743214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192133" y="2753550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642764" y="7563654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2192133" y="7543128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839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dividual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21765" y="3190890"/>
            <a:ext cx="9481299" cy="6858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339272" y="3305815"/>
            <a:ext cx="5880249" cy="74945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7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36145" y="4808837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441334" y="4726004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7746524" y="4698393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628397" y="5058982"/>
            <a:ext cx="11100213" cy="61990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Drag your picture here and Send to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14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7569342" y="2716079"/>
            <a:ext cx="4633615" cy="463058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224824" y="2714324"/>
            <a:ext cx="9387888" cy="938175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928337" y="7376373"/>
            <a:ext cx="4633615" cy="46305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1054515"/>
      </p:ext>
    </p:extLst>
  </p:cSld>
  <p:clrMapOvr>
    <a:masterClrMapping/>
  </p:clrMapOvr>
  <p:transition spd="med" advClick="0" advTm="2000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425187" y="5547367"/>
            <a:ext cx="9402140" cy="592496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2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-52461"/>
            <a:ext cx="24377650" cy="810426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11023" y="6562739"/>
            <a:ext cx="3235078" cy="571026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35015" y="4082188"/>
            <a:ext cx="6062582" cy="810426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874085" y="10731193"/>
            <a:ext cx="1265791" cy="160865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6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567175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2942923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5191773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930380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179230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3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425457" y="4800127"/>
            <a:ext cx="7307183" cy="452545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082" y="4057650"/>
            <a:ext cx="4013219" cy="50117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880447" y="4870655"/>
            <a:ext cx="2741082" cy="342308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3693975" y="4870655"/>
            <a:ext cx="2741082" cy="34230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9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56032" y="5267326"/>
            <a:ext cx="4013220" cy="5216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3986492"/>
            <a:ext cx="8114560" cy="5270632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229118" y="3986492"/>
            <a:ext cx="8116418" cy="5270632"/>
          </a:xfrm>
        </p:spPr>
      </p:sp>
    </p:spTree>
    <p:extLst>
      <p:ext uri="{BB962C8B-B14F-4D97-AF65-F5344CB8AC3E}">
        <p14:creationId xmlns:p14="http://schemas.microsoft.com/office/powerpoint/2010/main" val="407738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6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530207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62522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50075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37628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1352858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4962536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8590846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12200523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15814584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2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19436962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529589525"/>
      </p:ext>
    </p:extLst>
  </p:cSld>
  <p:clrMapOvr>
    <a:masterClrMapping/>
  </p:clrMapOvr>
  <p:transition spd="med" advClick="0" advTm="2000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18278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31329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18882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06435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4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0055781" y="2521311"/>
            <a:ext cx="4266088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3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8605595" y="4557400"/>
            <a:ext cx="1889250" cy="514437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329727" y="4543287"/>
            <a:ext cx="1791573" cy="514437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4504563" y="3978843"/>
            <a:ext cx="3778503" cy="67389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6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alaxy S6 - 3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8652934" y="4245482"/>
            <a:ext cx="2620998" cy="5891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194259" y="4245482"/>
            <a:ext cx="1835873" cy="5891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4241765" y="3600086"/>
            <a:ext cx="4247105" cy="751664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4231833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0800848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17459591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msung - 3 Galaxy S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3830784" y="3649628"/>
            <a:ext cx="3744585" cy="666591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0310677" y="3649628"/>
            <a:ext cx="3748317" cy="666591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16924859" y="3649628"/>
            <a:ext cx="3796004" cy="666591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14070303" y="4788784"/>
            <a:ext cx="2013012" cy="4770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8093638" y="4787452"/>
            <a:ext cx="1840329" cy="4770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0278291" y="4349580"/>
            <a:ext cx="3493182" cy="6229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3373840" y="4327068"/>
            <a:ext cx="8842991" cy="553843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0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3420048" y="3753036"/>
            <a:ext cx="8676664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202987" y="3521405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310641" y="3556069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6105557" y="3556069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2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71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6" y="-1"/>
            <a:ext cx="24377652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1994276" y="2376540"/>
            <a:ext cx="1504950" cy="42799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144752" y="2376540"/>
            <a:ext cx="1605923" cy="4267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806234" y="1932040"/>
            <a:ext cx="3115642" cy="55118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0246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419724"/>
            <a:ext cx="24377650" cy="631654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3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040965"/>
            <a:ext cx="24377650" cy="5676898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6830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4" y="3517900"/>
            <a:ext cx="22852068" cy="6680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295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s for Breaks">
    <p:bg>
      <p:bgPr>
        <a:solidFill>
          <a:srgbClr val="1923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462681" y="12463914"/>
            <a:ext cx="243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434"/>
            <a:r>
              <a:rPr lang="id-ID" sz="2400" b="1" dirty="0" smtClean="0">
                <a:solidFill>
                  <a:prstClr val="white"/>
                </a:solidFill>
                <a:latin typeface="Lato Regular"/>
                <a:cs typeface="Lato Regular"/>
              </a:rPr>
              <a:t>Stampede Slides</a:t>
            </a:r>
            <a:endParaRPr lang="id-ID" sz="24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33005144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8857498" y="3440185"/>
            <a:ext cx="6679466" cy="3785477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5790592" y="7191983"/>
            <a:ext cx="917539" cy="1636924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None/>
              <a:defRPr sz="1050">
                <a:latin typeface="Calibri Light"/>
                <a:cs typeface="Calibri Light"/>
              </a:defRPr>
            </a:lvl1pPr>
          </a:lstStyle>
          <a:p>
            <a:endParaRPr lang="id-ID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4581475" y="6043786"/>
            <a:ext cx="4264031" cy="271244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7065424" y="5889781"/>
            <a:ext cx="2254062" cy="290254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328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727869" y="3379081"/>
            <a:ext cx="10099006" cy="721903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104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3972253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493860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8450647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2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3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msung Galaxy S6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393212" y="3512612"/>
            <a:ext cx="4636956" cy="82065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3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2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87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0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vices_3_iPhones_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40629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666174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703745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5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-1"/>
            <a:ext cx="24377655" cy="6460437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7" y="2466755"/>
            <a:ext cx="4720487" cy="845034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7946183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hone_vs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5777" y="405798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632752" y="410254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Phone Vs Gala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5777" y="405798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610472" y="3720725"/>
            <a:ext cx="3189024" cy="565906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ceholder to tab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6997609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10585516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13778261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16888617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9793958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9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459105" y="4279828"/>
            <a:ext cx="8575691" cy="76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0072417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4410423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8735888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36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8229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9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am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545582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932386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5279538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9691076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156324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545582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932386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6" name="Picture Placeholder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5279538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9691076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156324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4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phone_0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326302" y="4344560"/>
            <a:ext cx="3799533" cy="67284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0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acbook_Air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264285" y="4434812"/>
            <a:ext cx="7911357" cy="48781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0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014443" y="3579452"/>
            <a:ext cx="5339002" cy="71986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3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pad_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404364" y="4348336"/>
            <a:ext cx="7581067" cy="563396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7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_macbook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91913" y="4392894"/>
            <a:ext cx="8506534" cy="52988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c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10270" y="3179562"/>
            <a:ext cx="5874531" cy="33387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729858" y="3186174"/>
            <a:ext cx="5874531" cy="33387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9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24399929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1842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-81258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4827732" y="8837190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9736723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4645714" y="8837190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19554704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_Picture_team-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4399930" cy="1371600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3146818" y="4522799"/>
            <a:ext cx="3281838" cy="355022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626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Web Data Traf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0069568" y="4569329"/>
            <a:ext cx="12590795" cy="705188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323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8825" cy="138705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9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2024472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8620182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14995821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7641514"/>
      </p:ext>
    </p:extLst>
  </p:cSld>
  <p:clrMapOvr>
    <a:masterClrMapping/>
  </p:clrMapOvr>
  <p:transition spd="med" advClick="0" advTm="2000">
    <p:fade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173" y="3620748"/>
            <a:ext cx="24377650" cy="53498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794656" y="2738985"/>
            <a:ext cx="4633615" cy="94022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569340" y="2738988"/>
            <a:ext cx="938008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7090495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569341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315811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7090495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0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569340" y="2738985"/>
            <a:ext cx="9380085" cy="94022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7090495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7090495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796837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2796837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025063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593151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2161239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6729327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25063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7593151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2161239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6729327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7569342" y="2716079"/>
            <a:ext cx="4633615" cy="463058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224824" y="2714324"/>
            <a:ext cx="9387888" cy="938175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928337" y="7376373"/>
            <a:ext cx="4633615" cy="46305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2404952"/>
      </p:ext>
    </p:extLst>
  </p:cSld>
  <p:clrMapOvr>
    <a:masterClrMapping/>
  </p:clrMapOvr>
  <p:transition spd="med" advClick="0" advTm="2000">
    <p:fade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1352858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4962536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8590846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12200523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15814584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2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19436962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4064273438"/>
      </p:ext>
    </p:extLst>
  </p:cSld>
  <p:clrMapOvr>
    <a:masterClrMapping/>
  </p:clrMapOvr>
  <p:transition spd="med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30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325822" y="0"/>
            <a:ext cx="8051829" cy="13716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051829" cy="13716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62911" y="0"/>
            <a:ext cx="8051829" cy="6858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162911" y="6976872"/>
            <a:ext cx="8051829" cy="673912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202987" y="3521405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310641" y="3556069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6105557" y="3556069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7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3972253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493860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8450647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2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459105" y="4279828"/>
            <a:ext cx="8575691" cy="76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0072417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4410423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8735888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8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-81258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4827732" y="8837190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9736723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4645714" y="8837190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19554704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6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325822" y="0"/>
            <a:ext cx="8051829" cy="13716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051829" cy="13716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62911" y="0"/>
            <a:ext cx="8051829" cy="6858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162911" y="6976872"/>
            <a:ext cx="8051829" cy="673912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706436" y="2994292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1706436" y="7572564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7313295" y="2994292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313295" y="7572564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2807061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5131015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2807061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5131015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2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4432315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3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16764979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19088933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5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14432315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6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16764979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19088933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7451746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9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9784406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12108361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7451746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9784406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12108361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533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743717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23262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481274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1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642764" y="2743214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192133" y="2753550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642764" y="7563654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2192133" y="7543128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02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ndividual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21765" y="3190890"/>
            <a:ext cx="9481299" cy="6858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1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706436" y="2994292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1706436" y="7572564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7313295" y="2994292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313295" y="7572564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6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339272" y="3305815"/>
            <a:ext cx="5880249" cy="74945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1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36145" y="4808837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441334" y="4726004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7746524" y="4698393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628397" y="5058982"/>
            <a:ext cx="11100213" cy="61990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Drag your picture here and Send to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0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425187" y="5547367"/>
            <a:ext cx="9402140" cy="592496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-52461"/>
            <a:ext cx="24377650" cy="810426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11023" y="6562739"/>
            <a:ext cx="3235078" cy="571026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35015" y="4082188"/>
            <a:ext cx="6062582" cy="810426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874085" y="10731193"/>
            <a:ext cx="1265791" cy="160865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567175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2942923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5191773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930380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179230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425457" y="4800127"/>
            <a:ext cx="7307183" cy="452545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082" y="4057650"/>
            <a:ext cx="4013219" cy="50117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880447" y="4870655"/>
            <a:ext cx="2741082" cy="342308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3693975" y="4870655"/>
            <a:ext cx="2741082" cy="34230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56032" y="5267326"/>
            <a:ext cx="4013220" cy="5216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6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2807061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5131015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2807061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5131015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2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4432315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3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16764979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19088933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5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14432315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6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16764979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19088933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7451746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9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9784406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12108361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7451746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9784406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12108361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41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3986492"/>
            <a:ext cx="8114560" cy="5270632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229118" y="3986492"/>
            <a:ext cx="8116418" cy="5270632"/>
          </a:xfrm>
        </p:spPr>
      </p:sp>
    </p:spTree>
    <p:extLst>
      <p:ext uri="{BB962C8B-B14F-4D97-AF65-F5344CB8AC3E}">
        <p14:creationId xmlns:p14="http://schemas.microsoft.com/office/powerpoint/2010/main" val="3661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3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530207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62522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50075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37628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18278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31329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18882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06435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0055781" y="2521311"/>
            <a:ext cx="4266088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8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84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8605595" y="4557400"/>
            <a:ext cx="1889250" cy="514437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329727" y="4543287"/>
            <a:ext cx="1791573" cy="514437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4504563" y="3978843"/>
            <a:ext cx="3778503" cy="67389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0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alaxy S6 - 3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8652934" y="4245482"/>
            <a:ext cx="2620998" cy="5891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194259" y="4245482"/>
            <a:ext cx="1835873" cy="5891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4241765" y="3600086"/>
            <a:ext cx="4247105" cy="751664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4231833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0800848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17459591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msung - 3 Galaxy S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3830784" y="3649628"/>
            <a:ext cx="3744585" cy="666591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0310677" y="3649628"/>
            <a:ext cx="3748317" cy="666591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16924859" y="3649628"/>
            <a:ext cx="3796004" cy="666591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743717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23262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481274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4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14070303" y="4788784"/>
            <a:ext cx="2013012" cy="4770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8093638" y="4787452"/>
            <a:ext cx="1840329" cy="4770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0278291" y="4349580"/>
            <a:ext cx="3493182" cy="6229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3373840" y="4327068"/>
            <a:ext cx="8842991" cy="553843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1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3420048" y="3753036"/>
            <a:ext cx="8676664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3618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6" y="-1"/>
            <a:ext cx="24377652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1994276" y="2376540"/>
            <a:ext cx="1504950" cy="42799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144752" y="2376540"/>
            <a:ext cx="1605923" cy="4267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806234" y="1932040"/>
            <a:ext cx="3115642" cy="55118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3049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419724"/>
            <a:ext cx="24377650" cy="631654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4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040965"/>
            <a:ext cx="24377650" cy="5676898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65974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4" y="3517900"/>
            <a:ext cx="22852068" cy="6680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55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642764" y="2743214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192133" y="2753550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642764" y="7563654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2192133" y="7543128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71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s for Breaks">
    <p:bg>
      <p:bgPr>
        <a:solidFill>
          <a:srgbClr val="1923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462681" y="12463914"/>
            <a:ext cx="243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434"/>
            <a:r>
              <a:rPr lang="id-ID" sz="2400" b="1" dirty="0" smtClean="0">
                <a:solidFill>
                  <a:prstClr val="white"/>
                </a:solidFill>
                <a:latin typeface="Lato Regular"/>
                <a:cs typeface="Lato Regular"/>
              </a:rPr>
              <a:t>Stampede Slides</a:t>
            </a:r>
            <a:endParaRPr lang="id-ID" sz="24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3288501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8857498" y="3440185"/>
            <a:ext cx="6679466" cy="3785477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5790592" y="7191983"/>
            <a:ext cx="917539" cy="1636924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None/>
              <a:defRPr sz="1050">
                <a:latin typeface="Calibri Light"/>
                <a:cs typeface="Calibri Light"/>
              </a:defRPr>
            </a:lvl1pPr>
          </a:lstStyle>
          <a:p>
            <a:endParaRPr lang="id-ID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4581475" y="6043786"/>
            <a:ext cx="4264031" cy="271244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7065424" y="5889781"/>
            <a:ext cx="2254062" cy="290254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834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727869" y="3379081"/>
            <a:ext cx="10099006" cy="721903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2862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amsung Galaxy S6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393212" y="3512612"/>
            <a:ext cx="4636956" cy="82065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9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33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71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8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vices_3_iPhones_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40629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666174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703745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3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-1"/>
            <a:ext cx="24377655" cy="6460437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7" y="2466755"/>
            <a:ext cx="4720487" cy="845034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4029678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vidual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21765" y="3190890"/>
            <a:ext cx="9481299" cy="6858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ne_vs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5777" y="405798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632752" y="410254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0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Phone Vs Gala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5777" y="405798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610472" y="3720725"/>
            <a:ext cx="3189024" cy="565906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 to tab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6997609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10585516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13778261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16888617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9793958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8229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1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am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545582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932386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5279538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9691076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156324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545582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932386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6" name="Picture Placeholder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5279538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9691076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156324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6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phone_0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326302" y="4344560"/>
            <a:ext cx="3799533" cy="67284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1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acbook_Air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264285" y="4434812"/>
            <a:ext cx="7911357" cy="48781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014443" y="3579452"/>
            <a:ext cx="5339002" cy="71986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pad_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404364" y="4348336"/>
            <a:ext cx="7581067" cy="563396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5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w_macbook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91913" y="4392894"/>
            <a:ext cx="8506534" cy="52988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339272" y="3305815"/>
            <a:ext cx="5880249" cy="74945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51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c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10270" y="3179562"/>
            <a:ext cx="5874531" cy="33387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729858" y="3186174"/>
            <a:ext cx="5874531" cy="33387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8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24399929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768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ig_Picture_team-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4399930" cy="1371600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3146818" y="4522799"/>
            <a:ext cx="3281838" cy="355022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8576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eb Data Traf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0069568" y="4569329"/>
            <a:ext cx="12590795" cy="705188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497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8825" cy="138705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2024472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8620182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14995821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33157078"/>
      </p:ext>
    </p:extLst>
  </p:cSld>
  <p:clrMapOvr>
    <a:masterClrMapping/>
  </p:clrMapOvr>
  <p:transition spd="med" advClick="0" advTm="2000"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173" y="3620748"/>
            <a:ext cx="24377650" cy="53498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794656" y="2738985"/>
            <a:ext cx="4633615" cy="94022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569340" y="2738988"/>
            <a:ext cx="938008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7090495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569341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315811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7090495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7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569340" y="2738985"/>
            <a:ext cx="9380085" cy="94022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7090495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7090495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796837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2796837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7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36145" y="4808837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441334" y="4726004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7746524" y="4698393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025063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593151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2161239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6729327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25063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7593151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2161239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6729327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7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7569342" y="2716079"/>
            <a:ext cx="4633615" cy="463058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224824" y="2714324"/>
            <a:ext cx="9387888" cy="938175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928337" y="7376373"/>
            <a:ext cx="4633615" cy="46305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87266"/>
      </p:ext>
    </p:extLst>
  </p:cSld>
  <p:clrMapOvr>
    <a:masterClrMapping/>
  </p:clrMapOvr>
  <p:transition spd="med" advClick="0" advTm="2000">
    <p:fade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1352858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4962536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8590846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12200523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15814584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2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19436962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821408297"/>
      </p:ext>
    </p:extLst>
  </p:cSld>
  <p:clrMapOvr>
    <a:masterClrMapping/>
  </p:clrMapOvr>
  <p:transition spd="med" advClick="0" advTm="2000">
    <p:fad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202987" y="3521405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310641" y="3556069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6105557" y="3556069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72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3972253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493860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8450647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459105" y="4279828"/>
            <a:ext cx="8575691" cy="76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0072417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4410423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8735888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55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-81258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4827732" y="8837190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9736723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4645714" y="8837190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19554704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1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325822" y="0"/>
            <a:ext cx="8051829" cy="13716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051829" cy="13716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62911" y="0"/>
            <a:ext cx="8051829" cy="6858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162911" y="6976872"/>
            <a:ext cx="8051829" cy="673912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706436" y="2994292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1706436" y="7572564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7313295" y="2994292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313295" y="7572564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6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2807061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5131015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2807061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5131015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2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4432315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3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16764979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19088933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5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14432315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6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16764979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19088933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7451746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9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9784406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12108361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7451746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9784406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12108361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840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628397" y="5058982"/>
            <a:ext cx="11100213" cy="61990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Drag your picture here and Send to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3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743717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23262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481274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8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642764" y="2743214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192133" y="2753550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642764" y="7563654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2192133" y="7543128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164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dividual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21765" y="3190890"/>
            <a:ext cx="9481299" cy="6858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9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339272" y="3305815"/>
            <a:ext cx="5880249" cy="74945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3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36145" y="4808837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441334" y="4726004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7746524" y="4698393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6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628397" y="5058982"/>
            <a:ext cx="11100213" cy="61990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Drag your picture here and Send to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6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425187" y="5547367"/>
            <a:ext cx="9402140" cy="592496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-52461"/>
            <a:ext cx="24377650" cy="810426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11023" y="6562739"/>
            <a:ext cx="3235078" cy="571026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35015" y="4082188"/>
            <a:ext cx="6062582" cy="810426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874085" y="10731193"/>
            <a:ext cx="1265791" cy="160865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0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567175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2942923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5191773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930380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179230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425457" y="4800127"/>
            <a:ext cx="7307183" cy="452545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4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425187" y="5547367"/>
            <a:ext cx="9402140" cy="592496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082" y="4057650"/>
            <a:ext cx="4013219" cy="50117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3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880447" y="4870655"/>
            <a:ext cx="2741082" cy="342308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3693975" y="4870655"/>
            <a:ext cx="2741082" cy="34230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6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56032" y="5267326"/>
            <a:ext cx="4013220" cy="5216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3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3986492"/>
            <a:ext cx="8114560" cy="5270632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229118" y="3986492"/>
            <a:ext cx="8116418" cy="5270632"/>
          </a:xfrm>
        </p:spPr>
      </p:sp>
    </p:spTree>
    <p:extLst>
      <p:ext uri="{BB962C8B-B14F-4D97-AF65-F5344CB8AC3E}">
        <p14:creationId xmlns:p14="http://schemas.microsoft.com/office/powerpoint/2010/main" val="253232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34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530207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62522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50075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37628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18278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31329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18882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06435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0055781" y="2521311"/>
            <a:ext cx="4266088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6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16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8605595" y="4557400"/>
            <a:ext cx="1889250" cy="514437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329727" y="4543287"/>
            <a:ext cx="1791573" cy="514437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4504563" y="3978843"/>
            <a:ext cx="3778503" cy="67389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3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7930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04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-52461"/>
            <a:ext cx="24377650" cy="810426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11023" y="6562739"/>
            <a:ext cx="3235078" cy="571026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35015" y="4082188"/>
            <a:ext cx="6062582" cy="810426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874085" y="10731193"/>
            <a:ext cx="1265791" cy="160865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alaxy S6 - 3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8652934" y="4245482"/>
            <a:ext cx="2620998" cy="5891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194259" y="4245482"/>
            <a:ext cx="1835873" cy="5891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4241765" y="3600086"/>
            <a:ext cx="4247105" cy="751664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7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4231833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0800848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17459591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amsung - 3 Galaxy S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3830784" y="3649628"/>
            <a:ext cx="3744585" cy="666591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0310677" y="3649628"/>
            <a:ext cx="3748317" cy="666591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16924859" y="3649628"/>
            <a:ext cx="3796004" cy="666591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14070303" y="4788784"/>
            <a:ext cx="2013012" cy="4770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8093638" y="4787452"/>
            <a:ext cx="1840329" cy="4770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0278291" y="4349580"/>
            <a:ext cx="3493182" cy="6229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8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3373840" y="4327068"/>
            <a:ext cx="8842991" cy="553843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5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3420048" y="3753036"/>
            <a:ext cx="8676664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2184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6" y="-1"/>
            <a:ext cx="24377652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1994276" y="2376540"/>
            <a:ext cx="1504950" cy="42799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144752" y="2376540"/>
            <a:ext cx="1605923" cy="4267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806234" y="1932040"/>
            <a:ext cx="3115642" cy="55118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8153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419724"/>
            <a:ext cx="24377650" cy="631654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040965"/>
            <a:ext cx="24377650" cy="5676898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567175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2942923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5191773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930380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179230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6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38220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3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4" y="3517900"/>
            <a:ext cx="22852068" cy="6680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342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s for Breaks">
    <p:bg>
      <p:bgPr>
        <a:solidFill>
          <a:srgbClr val="1923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462681" y="12463914"/>
            <a:ext cx="243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434"/>
            <a:r>
              <a:rPr lang="id-ID" sz="2400" b="1" dirty="0" smtClean="0">
                <a:solidFill>
                  <a:prstClr val="white"/>
                </a:solidFill>
                <a:latin typeface="Lato Regular"/>
                <a:cs typeface="Lato Regular"/>
              </a:rPr>
              <a:t>Stampede Slides</a:t>
            </a:r>
            <a:endParaRPr lang="id-ID" sz="24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14845829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8857498" y="3440185"/>
            <a:ext cx="6679466" cy="3785477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5790592" y="7191983"/>
            <a:ext cx="917539" cy="1636924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None/>
              <a:defRPr sz="1050">
                <a:latin typeface="Calibri Light"/>
                <a:cs typeface="Calibri Light"/>
              </a:defRPr>
            </a:lvl1pPr>
          </a:lstStyle>
          <a:p>
            <a:endParaRPr lang="id-ID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4581475" y="6043786"/>
            <a:ext cx="4264031" cy="271244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7065424" y="5889781"/>
            <a:ext cx="2254062" cy="290254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110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727869" y="3379081"/>
            <a:ext cx="10099006" cy="721903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3971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0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amsung Galaxy S6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393212" y="3512612"/>
            <a:ext cx="4636956" cy="82065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7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26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35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425457" y="4800127"/>
            <a:ext cx="7307183" cy="452545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6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80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vices_3_iPhones_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40629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666174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703745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8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-1"/>
            <a:ext cx="24377655" cy="6460437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7" y="2466755"/>
            <a:ext cx="4720487" cy="845034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396492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hone_vs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5777" y="405798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632752" y="410254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6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Phone Vs Gala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5777" y="405798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610472" y="3720725"/>
            <a:ext cx="3189024" cy="565906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ceholder to tab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6997609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10585516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13778261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16888617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9793958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92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8229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7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545582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932386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5279538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9691076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156324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545582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932386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6" name="Picture Placeholder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5279538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9691076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156324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phone_0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326302" y="4344560"/>
            <a:ext cx="3799533" cy="67284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acbook_Air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264285" y="4434812"/>
            <a:ext cx="7911357" cy="48781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082" y="4057650"/>
            <a:ext cx="4013219" cy="50117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014443" y="3579452"/>
            <a:ext cx="5339002" cy="71986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pad_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404364" y="4348336"/>
            <a:ext cx="7581067" cy="563396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5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w_macbook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91913" y="4392894"/>
            <a:ext cx="8506534" cy="52988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c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10270" y="3179562"/>
            <a:ext cx="5874531" cy="33387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729858" y="3186174"/>
            <a:ext cx="5874531" cy="33387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24399929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815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ig_Picture_team-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4399930" cy="1371600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3146818" y="4522799"/>
            <a:ext cx="3281838" cy="355022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943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eb Data Traf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0069568" y="4569329"/>
            <a:ext cx="12590795" cy="705188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912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8825" cy="138705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2024472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8620182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14995821" y="3753556"/>
            <a:ext cx="1828086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70220639"/>
      </p:ext>
    </p:extLst>
  </p:cSld>
  <p:clrMapOvr>
    <a:masterClrMapping/>
  </p:clrMapOvr>
  <p:transition spd="med" advClick="0" advTm="2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880447" y="4870655"/>
            <a:ext cx="2741082" cy="342308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3693975" y="4870655"/>
            <a:ext cx="2741082" cy="34230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173" y="3620748"/>
            <a:ext cx="24377650" cy="53498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9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794656" y="2738985"/>
            <a:ext cx="4633615" cy="94022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569340" y="2738988"/>
            <a:ext cx="938008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7090495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569341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315811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7090495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3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569340" y="2738985"/>
            <a:ext cx="9380085" cy="94022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7090495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7090495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796837" y="2759513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2796837" y="7510681"/>
            <a:ext cx="4633615" cy="46305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025063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593151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2161239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6729327" y="3220336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25063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7593151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2161239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6729327" y="7294942"/>
            <a:ext cx="4568088" cy="407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7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7569342" y="2716079"/>
            <a:ext cx="4633615" cy="463058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224824" y="2714324"/>
            <a:ext cx="9387888" cy="938175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928337" y="7376373"/>
            <a:ext cx="4633615" cy="46305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9846846"/>
      </p:ext>
    </p:extLst>
  </p:cSld>
  <p:clrMapOvr>
    <a:masterClrMapping/>
  </p:clrMapOvr>
  <p:transition spd="med" advClick="0" advTm="2000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1352858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4962536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8590846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12200523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15814584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2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19436962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824536244"/>
      </p:ext>
    </p:extLst>
  </p:cSld>
  <p:clrMapOvr>
    <a:masterClrMapping/>
  </p:clrMapOvr>
  <p:transition spd="med" advClick="0" advTm="2000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202987" y="3521405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310641" y="3556069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6105557" y="3556069"/>
            <a:ext cx="6094413" cy="60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3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3972253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493860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8450647" y="3786900"/>
            <a:ext cx="4293721" cy="71582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2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459105" y="4279828"/>
            <a:ext cx="8575691" cy="76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0072417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4410423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8735888" y="8104467"/>
            <a:ext cx="4287846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-81258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4827732" y="8837190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9736723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4645714" y="8837190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19554704" y="3946844"/>
            <a:ext cx="4889073" cy="489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56032" y="5267326"/>
            <a:ext cx="4013220" cy="5216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325822" y="0"/>
            <a:ext cx="8051829" cy="13716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051829" cy="13716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62911" y="0"/>
            <a:ext cx="8051829" cy="6858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162911" y="6976872"/>
            <a:ext cx="8051829" cy="673912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3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706436" y="2994292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1706436" y="7572564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7313295" y="2994292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313295" y="7572564"/>
            <a:ext cx="5119307" cy="3479800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b"/>
          <a:lstStyle>
            <a:lvl1pPr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2807061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5131015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2807061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5131015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2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4432315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3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16764979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19088933" y="293036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5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14432315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6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16764979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19088933" y="525283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7451746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9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9784406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12108361" y="2936603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7451746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9784406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12108361" y="5259070"/>
            <a:ext cx="2291710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894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743717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23262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481274" y="3448050"/>
            <a:ext cx="6152333" cy="35687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642764" y="2743214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192133" y="2753550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642764" y="7563654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2192133" y="7543128"/>
            <a:ext cx="4633615" cy="46305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48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dividual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21765" y="3190890"/>
            <a:ext cx="9481299" cy="6858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339272" y="3305815"/>
            <a:ext cx="5880249" cy="74945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01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36145" y="4808837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441334" y="4726004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7746524" y="4698393"/>
            <a:ext cx="3316710" cy="43690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628397" y="5058982"/>
            <a:ext cx="11100213" cy="61990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Drag your picture here and Send to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9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425187" y="5547367"/>
            <a:ext cx="9402140" cy="592496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0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3986492"/>
            <a:ext cx="8114560" cy="5270632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229118" y="3986492"/>
            <a:ext cx="8116418" cy="5270632"/>
          </a:xfrm>
        </p:spPr>
      </p:sp>
    </p:spTree>
    <p:extLst>
      <p:ext uri="{BB962C8B-B14F-4D97-AF65-F5344CB8AC3E}">
        <p14:creationId xmlns:p14="http://schemas.microsoft.com/office/powerpoint/2010/main" val="4262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-52461"/>
            <a:ext cx="24377650" cy="810426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11023" y="6562739"/>
            <a:ext cx="3235078" cy="571026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35015" y="4082188"/>
            <a:ext cx="6062582" cy="810426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874085" y="10731193"/>
            <a:ext cx="1265791" cy="160865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567175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2942923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5191773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930380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179230" y="5584250"/>
            <a:ext cx="3001585" cy="37532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425457" y="4800127"/>
            <a:ext cx="7307183" cy="452545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8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082" y="4057650"/>
            <a:ext cx="4013219" cy="50117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880447" y="4870655"/>
            <a:ext cx="2741082" cy="342308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3693975" y="4870655"/>
            <a:ext cx="2741082" cy="34230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56032" y="5267326"/>
            <a:ext cx="4013220" cy="5216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3986492"/>
            <a:ext cx="8114560" cy="5270632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229118" y="3986492"/>
            <a:ext cx="8116418" cy="5270632"/>
          </a:xfrm>
        </p:spPr>
      </p:sp>
    </p:spTree>
    <p:extLst>
      <p:ext uri="{BB962C8B-B14F-4D97-AF65-F5344CB8AC3E}">
        <p14:creationId xmlns:p14="http://schemas.microsoft.com/office/powerpoint/2010/main" val="25540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5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530207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62522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50075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37628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18278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31329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18882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06435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2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0055781" y="2521311"/>
            <a:ext cx="4266088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7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2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8605595" y="4557400"/>
            <a:ext cx="1889250" cy="514437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329727" y="4543287"/>
            <a:ext cx="1791573" cy="514437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4504563" y="3978843"/>
            <a:ext cx="3778503" cy="67389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alaxy S6 - 3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8652934" y="4245482"/>
            <a:ext cx="2620998" cy="5891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194259" y="4245482"/>
            <a:ext cx="1835873" cy="5891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4241765" y="3600086"/>
            <a:ext cx="4247105" cy="751664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6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4231833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0800848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17459591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amsung - 3 Galaxy S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3830784" y="3649628"/>
            <a:ext cx="3744585" cy="666591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0310677" y="3649628"/>
            <a:ext cx="3748317" cy="666591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16924859" y="3649628"/>
            <a:ext cx="3796004" cy="666591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4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14070303" y="4788784"/>
            <a:ext cx="2013012" cy="4770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8093638" y="4787452"/>
            <a:ext cx="1840329" cy="4770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0278291" y="4349580"/>
            <a:ext cx="3493182" cy="6229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3373840" y="4327068"/>
            <a:ext cx="8842991" cy="553843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3420048" y="3753036"/>
            <a:ext cx="8676664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0441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530207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62522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50075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376284" y="3851909"/>
            <a:ext cx="426608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6" y="-1"/>
            <a:ext cx="24377652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1994276" y="2376540"/>
            <a:ext cx="1504950" cy="42799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144752" y="2376540"/>
            <a:ext cx="1605923" cy="4267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806234" y="1932040"/>
            <a:ext cx="3115642" cy="55118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690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419724"/>
            <a:ext cx="24377650" cy="631654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5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040965"/>
            <a:ext cx="24377650" cy="5676898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01472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4" y="3517900"/>
            <a:ext cx="22852068" cy="6680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376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s for Breaks">
    <p:bg>
      <p:bgPr>
        <a:solidFill>
          <a:srgbClr val="1923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462681" y="12463914"/>
            <a:ext cx="243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434"/>
            <a:r>
              <a:rPr lang="id-ID" sz="2400" b="1" dirty="0" smtClean="0">
                <a:solidFill>
                  <a:prstClr val="white"/>
                </a:solidFill>
                <a:latin typeface="Lato Regular"/>
                <a:cs typeface="Lato Regular"/>
              </a:rPr>
              <a:t>Stampede Slides</a:t>
            </a:r>
            <a:endParaRPr lang="id-ID" sz="24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02487033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8857498" y="3440185"/>
            <a:ext cx="6679466" cy="3785477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5790592" y="7191983"/>
            <a:ext cx="917539" cy="1636924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None/>
              <a:defRPr sz="1050">
                <a:latin typeface="Calibri Light"/>
                <a:cs typeface="Calibri Light"/>
              </a:defRPr>
            </a:lvl1pPr>
          </a:lstStyle>
          <a:p>
            <a:endParaRPr lang="id-ID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4581475" y="6043786"/>
            <a:ext cx="4264031" cy="271244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7065424" y="5889781"/>
            <a:ext cx="2254062" cy="290254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1906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727869" y="3379081"/>
            <a:ext cx="10099006" cy="721903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80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4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18278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31329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18882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064355" y="318347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Slide For 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119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70429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7930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68194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359180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ea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-53477" y="-80209"/>
            <a:ext cx="16919076" cy="13836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78007307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-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-53476" y="-80210"/>
            <a:ext cx="24491284" cy="13836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66169150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Slide For 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089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93438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7930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9034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38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520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0055781" y="2521311"/>
            <a:ext cx="4266088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27556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Slide For 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936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02496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7930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26189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172053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36226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Slide For 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394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14500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7930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28011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7957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06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Slide For 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89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60808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7930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05157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488068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753866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Slide For Breaks">
    <p:bg>
      <p:bgPr>
        <a:solidFill>
          <a:srgbClr val="1C2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34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81344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7930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42679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453276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rea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-53477" y="-80211"/>
            <a:ext cx="16919076" cy="13836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915047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8605595" y="4557400"/>
            <a:ext cx="1889250" cy="514437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329727" y="4543287"/>
            <a:ext cx="1791573" cy="514437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4504563" y="3978843"/>
            <a:ext cx="3778503" cy="67389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-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-53478" y="-80212"/>
            <a:ext cx="24491284" cy="13836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0672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Slide For Breaks">
    <p:bg>
      <p:bgPr>
        <a:solidFill>
          <a:srgbClr val="1C2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814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354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7930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8480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830774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rea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-53477" y="-80211"/>
            <a:ext cx="16919076" cy="13836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25613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-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-53478" y="-80212"/>
            <a:ext cx="24491284" cy="13836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4711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Slide For 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799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3438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7930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840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axy S6 - 3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8652934" y="4245482"/>
            <a:ext cx="2620998" cy="5891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194259" y="4245482"/>
            <a:ext cx="1835873" cy="5891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4241765" y="3600086"/>
            <a:ext cx="4247105" cy="751664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914202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217" indent="0" algn="ctr">
              <a:buNone/>
              <a:defRPr sz="4000"/>
            </a:lvl2pPr>
            <a:lvl3pPr marL="1828434" indent="0" algn="ctr">
              <a:buNone/>
              <a:defRPr sz="3600"/>
            </a:lvl3pPr>
            <a:lvl4pPr marL="2742651" indent="0" algn="ctr">
              <a:buNone/>
              <a:defRPr sz="3200"/>
            </a:lvl4pPr>
            <a:lvl5pPr marL="3656868" indent="0" algn="ctr">
              <a:buNone/>
              <a:defRPr sz="3200"/>
            </a:lvl5pPr>
            <a:lvl6pPr marL="4571086" indent="0" algn="ctr">
              <a:buNone/>
              <a:defRPr sz="3200"/>
            </a:lvl6pPr>
            <a:lvl7pPr marL="5485303" indent="0" algn="ctr">
              <a:buNone/>
              <a:defRPr sz="3200"/>
            </a:lvl7pPr>
            <a:lvl8pPr marL="6399520" indent="0" algn="ctr">
              <a:buNone/>
              <a:defRPr sz="3200"/>
            </a:lvl8pPr>
            <a:lvl9pPr marL="7313737" indent="0" algn="ctr">
              <a:buNone/>
              <a:defRPr sz="32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4B8E-9DD9-49A1-85E4-D6DCFD6FEF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A2A-6A42-4898-AE94-6C5DB4B06E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0867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4B8E-9DD9-49A1-85E4-D6DCFD6FEF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A2A-6A42-4898-AE94-6C5DB4B06E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67458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269" y="3419485"/>
            <a:ext cx="21025723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3269" y="9178935"/>
            <a:ext cx="21025723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217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43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265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686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08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530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3995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37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4B8E-9DD9-49A1-85E4-D6DCFD6FEF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A2A-6A42-4898-AE94-6C5DB4B06E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98726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4B8E-9DD9-49A1-85E4-D6DCFD6FEF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A2A-6A42-4898-AE94-6C5DB4B06E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21054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139" y="730259"/>
            <a:ext cx="21025723" cy="26511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9141" y="3362326"/>
            <a:ext cx="10312888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217" indent="0">
              <a:buNone/>
              <a:defRPr sz="4000" b="1"/>
            </a:lvl2pPr>
            <a:lvl3pPr marL="1828434" indent="0">
              <a:buNone/>
              <a:defRPr sz="3600" b="1"/>
            </a:lvl3pPr>
            <a:lvl4pPr marL="2742651" indent="0">
              <a:buNone/>
              <a:defRPr sz="3200" b="1"/>
            </a:lvl4pPr>
            <a:lvl5pPr marL="3656868" indent="0">
              <a:buNone/>
              <a:defRPr sz="3200" b="1"/>
            </a:lvl5pPr>
            <a:lvl6pPr marL="4571086" indent="0">
              <a:buNone/>
              <a:defRPr sz="3200" b="1"/>
            </a:lvl6pPr>
            <a:lvl7pPr marL="5485303" indent="0">
              <a:buNone/>
              <a:defRPr sz="3200" b="1"/>
            </a:lvl7pPr>
            <a:lvl8pPr marL="6399520" indent="0">
              <a:buNone/>
              <a:defRPr sz="3200" b="1"/>
            </a:lvl8pPr>
            <a:lvl9pPr marL="7313737" indent="0">
              <a:buNone/>
              <a:defRPr sz="3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79141" y="5010150"/>
            <a:ext cx="10312888" cy="73691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41190" y="3362326"/>
            <a:ext cx="103636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217" indent="0">
              <a:buNone/>
              <a:defRPr sz="4000" b="1"/>
            </a:lvl2pPr>
            <a:lvl3pPr marL="1828434" indent="0">
              <a:buNone/>
              <a:defRPr sz="3600" b="1"/>
            </a:lvl3pPr>
            <a:lvl4pPr marL="2742651" indent="0">
              <a:buNone/>
              <a:defRPr sz="3200" b="1"/>
            </a:lvl4pPr>
            <a:lvl5pPr marL="3656868" indent="0">
              <a:buNone/>
              <a:defRPr sz="3200" b="1"/>
            </a:lvl5pPr>
            <a:lvl6pPr marL="4571086" indent="0">
              <a:buNone/>
              <a:defRPr sz="3200" b="1"/>
            </a:lvl6pPr>
            <a:lvl7pPr marL="5485303" indent="0">
              <a:buNone/>
              <a:defRPr sz="3200" b="1"/>
            </a:lvl7pPr>
            <a:lvl8pPr marL="6399520" indent="0">
              <a:buNone/>
              <a:defRPr sz="3200" b="1"/>
            </a:lvl8pPr>
            <a:lvl9pPr marL="7313737" indent="0">
              <a:buNone/>
              <a:defRPr sz="3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41190" y="5010150"/>
            <a:ext cx="10363676" cy="73691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4B8E-9DD9-49A1-85E4-D6DCFD6FEF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A2A-6A42-4898-AE94-6C5DB4B06E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71371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4B8E-9DD9-49A1-85E4-D6DCFD6FEF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A2A-6A42-4898-AE94-6C5DB4B06E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3145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4B8E-9DD9-49A1-85E4-D6DCFD6FEF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A2A-6A42-4898-AE94-6C5DB4B06E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14292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63677" y="1974859"/>
            <a:ext cx="12341185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217" indent="0">
              <a:buNone/>
              <a:defRPr sz="2800"/>
            </a:lvl2pPr>
            <a:lvl3pPr marL="1828434" indent="0">
              <a:buNone/>
              <a:defRPr sz="2400"/>
            </a:lvl3pPr>
            <a:lvl4pPr marL="2742651" indent="0">
              <a:buNone/>
              <a:defRPr sz="2000"/>
            </a:lvl4pPr>
            <a:lvl5pPr marL="3656868" indent="0">
              <a:buNone/>
              <a:defRPr sz="2000"/>
            </a:lvl5pPr>
            <a:lvl6pPr marL="4571086" indent="0">
              <a:buNone/>
              <a:defRPr sz="2000"/>
            </a:lvl6pPr>
            <a:lvl7pPr marL="5485303" indent="0">
              <a:buNone/>
              <a:defRPr sz="2000"/>
            </a:lvl7pPr>
            <a:lvl8pPr marL="6399520" indent="0">
              <a:buNone/>
              <a:defRPr sz="2000"/>
            </a:lvl8pPr>
            <a:lvl9pPr marL="7313737" indent="0">
              <a:buNone/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4B8E-9DD9-49A1-85E4-D6DCFD6FEF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A2A-6A42-4898-AE94-6C5DB4B06E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39857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63677" y="1974859"/>
            <a:ext cx="12341185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217" indent="0">
              <a:buNone/>
              <a:defRPr sz="5600"/>
            </a:lvl2pPr>
            <a:lvl3pPr marL="1828434" indent="0">
              <a:buNone/>
              <a:defRPr sz="4800"/>
            </a:lvl3pPr>
            <a:lvl4pPr marL="2742651" indent="0">
              <a:buNone/>
              <a:defRPr sz="4000"/>
            </a:lvl4pPr>
            <a:lvl5pPr marL="3656868" indent="0">
              <a:buNone/>
              <a:defRPr sz="4000"/>
            </a:lvl5pPr>
            <a:lvl6pPr marL="4571086" indent="0">
              <a:buNone/>
              <a:defRPr sz="4000"/>
            </a:lvl6pPr>
            <a:lvl7pPr marL="5485303" indent="0">
              <a:buNone/>
              <a:defRPr sz="4000"/>
            </a:lvl7pPr>
            <a:lvl8pPr marL="6399520" indent="0">
              <a:buNone/>
              <a:defRPr sz="4000"/>
            </a:lvl8pPr>
            <a:lvl9pPr marL="7313737" indent="0">
              <a:buNone/>
              <a:defRPr sz="4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217" indent="0">
              <a:buNone/>
              <a:defRPr sz="2800"/>
            </a:lvl2pPr>
            <a:lvl3pPr marL="1828434" indent="0">
              <a:buNone/>
              <a:defRPr sz="2400"/>
            </a:lvl3pPr>
            <a:lvl4pPr marL="2742651" indent="0">
              <a:buNone/>
              <a:defRPr sz="2000"/>
            </a:lvl4pPr>
            <a:lvl5pPr marL="3656868" indent="0">
              <a:buNone/>
              <a:defRPr sz="2000"/>
            </a:lvl5pPr>
            <a:lvl6pPr marL="4571086" indent="0">
              <a:buNone/>
              <a:defRPr sz="2000"/>
            </a:lvl6pPr>
            <a:lvl7pPr marL="5485303" indent="0">
              <a:buNone/>
              <a:defRPr sz="2000"/>
            </a:lvl7pPr>
            <a:lvl8pPr marL="6399520" indent="0">
              <a:buNone/>
              <a:defRPr sz="2000"/>
            </a:lvl8pPr>
            <a:lvl9pPr marL="7313737" indent="0">
              <a:buNone/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4B8E-9DD9-49A1-85E4-D6DCFD6FEF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A2A-6A42-4898-AE94-6C5DB4B06E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078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4231833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0800848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17459591" y="4585383"/>
            <a:ext cx="2835615" cy="508875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4B8E-9DD9-49A1-85E4-D6DCFD6FEF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A2A-6A42-4898-AE94-6C5DB4B06E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02990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445260" y="730250"/>
            <a:ext cx="5256431" cy="1162367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75967" y="730250"/>
            <a:ext cx="15464572" cy="11623676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4B8E-9DD9-49A1-85E4-D6DCFD6FEF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A2A-6A42-4898-AE94-6C5DB4B06E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74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sung - 3 Galaxy S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3830784" y="3649628"/>
            <a:ext cx="3744585" cy="666591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0310677" y="3649628"/>
            <a:ext cx="3748317" cy="666591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16924859" y="3649628"/>
            <a:ext cx="3796004" cy="666591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14070303" y="4788784"/>
            <a:ext cx="2013012" cy="4770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8093638" y="4787452"/>
            <a:ext cx="1840329" cy="4770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0278291" y="4349580"/>
            <a:ext cx="3493182" cy="6229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3373840" y="4327068"/>
            <a:ext cx="8842991" cy="553843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3420048" y="3753036"/>
            <a:ext cx="8676664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4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519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6760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6" y="-1"/>
            <a:ext cx="24377652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1994276" y="2376540"/>
            <a:ext cx="1504950" cy="42799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144752" y="2376540"/>
            <a:ext cx="1605923" cy="4267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806234" y="1932040"/>
            <a:ext cx="3115642" cy="55118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5080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419724"/>
            <a:ext cx="24377650" cy="631654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955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4" y="3517900"/>
            <a:ext cx="22852068" cy="6680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173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s for Breaks">
    <p:bg>
      <p:bgPr>
        <a:solidFill>
          <a:srgbClr val="1923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462681" y="12463914"/>
            <a:ext cx="243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434"/>
            <a:r>
              <a:rPr lang="id-ID" sz="2400" b="1" dirty="0" smtClean="0">
                <a:solidFill>
                  <a:prstClr val="white"/>
                </a:solidFill>
                <a:latin typeface="Lato Regular"/>
                <a:cs typeface="Lato Regular"/>
              </a:rPr>
              <a:t>Stampede Slides</a:t>
            </a:r>
            <a:endParaRPr lang="id-ID" sz="24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316355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8857498" y="3440185"/>
            <a:ext cx="6679466" cy="3785477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5790592" y="7191983"/>
            <a:ext cx="917539" cy="1636924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None/>
              <a:defRPr sz="1050">
                <a:latin typeface="Calibri Light"/>
                <a:cs typeface="Calibri Light"/>
              </a:defRPr>
            </a:lvl1pPr>
          </a:lstStyle>
          <a:p>
            <a:endParaRPr lang="id-ID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4581475" y="6043786"/>
            <a:ext cx="4264031" cy="271244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7065424" y="5889781"/>
            <a:ext cx="2254062" cy="290254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058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727869" y="3379081"/>
            <a:ext cx="10099006" cy="721903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7210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7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sung Galaxy S6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393212" y="3512612"/>
            <a:ext cx="4636956" cy="82065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sung Galaxy S6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393212" y="3512612"/>
            <a:ext cx="4636956" cy="82065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1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12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9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s_3_iPhones_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40629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666174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703745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-1"/>
            <a:ext cx="24377655" cy="6460437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7" y="2466755"/>
            <a:ext cx="4720487" cy="845034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5433160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ne_vs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5777" y="405798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632752" y="410254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Vs Gala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5777" y="405798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610472" y="3720725"/>
            <a:ext cx="3189024" cy="565906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to tab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6997609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10585516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13778261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16888617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9793958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6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8229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545582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932386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5279538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9691076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156324" y="3673902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545582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932386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6" name="Picture Placeholder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5279538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9691076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156324" y="7751105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1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phone_0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326302" y="4344560"/>
            <a:ext cx="3799533" cy="67284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cbook_Air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264285" y="4434812"/>
            <a:ext cx="7911357" cy="48781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2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014443" y="3579452"/>
            <a:ext cx="5339002" cy="71986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pad_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404364" y="4348336"/>
            <a:ext cx="7581067" cy="563396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1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_macbook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91913" y="4392894"/>
            <a:ext cx="8506534" cy="52988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4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c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10270" y="3179562"/>
            <a:ext cx="5874531" cy="33387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729858" y="3186174"/>
            <a:ext cx="5874531" cy="33387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24399929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374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_Picture_team-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4399930" cy="1371600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3146818" y="4522799"/>
            <a:ext cx="3281838" cy="355022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507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eb Data Traf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0069568" y="4569329"/>
            <a:ext cx="12590795" cy="705188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284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9.xml"/><Relationship Id="rId2" Type="http://schemas.openxmlformats.org/officeDocument/2006/relationships/slideLayout" Target="../slideLayouts/slideLayout628.xml"/><Relationship Id="rId1" Type="http://schemas.openxmlformats.org/officeDocument/2006/relationships/slideLayout" Target="../slideLayouts/slideLayout627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63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8.xml"/><Relationship Id="rId3" Type="http://schemas.openxmlformats.org/officeDocument/2006/relationships/slideLayout" Target="../slideLayouts/slideLayout633.xml"/><Relationship Id="rId7" Type="http://schemas.openxmlformats.org/officeDocument/2006/relationships/slideLayout" Target="../slideLayouts/slideLayout63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632.xml"/><Relationship Id="rId1" Type="http://schemas.openxmlformats.org/officeDocument/2006/relationships/slideLayout" Target="../slideLayouts/slideLayout631.xml"/><Relationship Id="rId6" Type="http://schemas.openxmlformats.org/officeDocument/2006/relationships/slideLayout" Target="../slideLayouts/slideLayout636.xml"/><Relationship Id="rId11" Type="http://schemas.openxmlformats.org/officeDocument/2006/relationships/slideLayout" Target="../slideLayouts/slideLayout641.xml"/><Relationship Id="rId5" Type="http://schemas.openxmlformats.org/officeDocument/2006/relationships/slideLayout" Target="../slideLayouts/slideLayout635.xml"/><Relationship Id="rId10" Type="http://schemas.openxmlformats.org/officeDocument/2006/relationships/slideLayout" Target="../slideLayouts/slideLayout640.xml"/><Relationship Id="rId4" Type="http://schemas.openxmlformats.org/officeDocument/2006/relationships/slideLayout" Target="../slideLayouts/slideLayout634.xml"/><Relationship Id="rId9" Type="http://schemas.openxmlformats.org/officeDocument/2006/relationships/slideLayout" Target="../slideLayouts/slideLayout639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9.xml"/><Relationship Id="rId299" Type="http://schemas.openxmlformats.org/officeDocument/2006/relationships/slideLayout" Target="../slideLayouts/slideLayout301.xml"/><Relationship Id="rId21" Type="http://schemas.openxmlformats.org/officeDocument/2006/relationships/slideLayout" Target="../slideLayouts/slideLayout23.xml"/><Relationship Id="rId63" Type="http://schemas.openxmlformats.org/officeDocument/2006/relationships/slideLayout" Target="../slideLayouts/slideLayout65.xml"/><Relationship Id="rId159" Type="http://schemas.openxmlformats.org/officeDocument/2006/relationships/slideLayout" Target="../slideLayouts/slideLayout161.xml"/><Relationship Id="rId324" Type="http://schemas.openxmlformats.org/officeDocument/2006/relationships/slideLayout" Target="../slideLayouts/slideLayout326.xml"/><Relationship Id="rId366" Type="http://schemas.openxmlformats.org/officeDocument/2006/relationships/slideLayout" Target="../slideLayouts/slideLayout368.xml"/><Relationship Id="rId531" Type="http://schemas.openxmlformats.org/officeDocument/2006/relationships/slideLayout" Target="../slideLayouts/slideLayout533.xml"/><Relationship Id="rId573" Type="http://schemas.openxmlformats.org/officeDocument/2006/relationships/slideLayout" Target="../slideLayouts/slideLayout575.xml"/><Relationship Id="rId170" Type="http://schemas.openxmlformats.org/officeDocument/2006/relationships/slideLayout" Target="../slideLayouts/slideLayout172.xml"/><Relationship Id="rId226" Type="http://schemas.openxmlformats.org/officeDocument/2006/relationships/slideLayout" Target="../slideLayouts/slideLayout228.xml"/><Relationship Id="rId433" Type="http://schemas.openxmlformats.org/officeDocument/2006/relationships/slideLayout" Target="../slideLayouts/slideLayout435.xml"/><Relationship Id="rId268" Type="http://schemas.openxmlformats.org/officeDocument/2006/relationships/slideLayout" Target="../slideLayouts/slideLayout270.xml"/><Relationship Id="rId475" Type="http://schemas.openxmlformats.org/officeDocument/2006/relationships/slideLayout" Target="../slideLayouts/slideLayout477.xml"/><Relationship Id="rId32" Type="http://schemas.openxmlformats.org/officeDocument/2006/relationships/slideLayout" Target="../slideLayouts/slideLayout34.xml"/><Relationship Id="rId74" Type="http://schemas.openxmlformats.org/officeDocument/2006/relationships/slideLayout" Target="../slideLayouts/slideLayout76.xml"/><Relationship Id="rId128" Type="http://schemas.openxmlformats.org/officeDocument/2006/relationships/slideLayout" Target="../slideLayouts/slideLayout130.xml"/><Relationship Id="rId335" Type="http://schemas.openxmlformats.org/officeDocument/2006/relationships/slideLayout" Target="../slideLayouts/slideLayout337.xml"/><Relationship Id="rId377" Type="http://schemas.openxmlformats.org/officeDocument/2006/relationships/slideLayout" Target="../slideLayouts/slideLayout379.xml"/><Relationship Id="rId500" Type="http://schemas.openxmlformats.org/officeDocument/2006/relationships/slideLayout" Target="../slideLayouts/slideLayout502.xml"/><Relationship Id="rId542" Type="http://schemas.openxmlformats.org/officeDocument/2006/relationships/slideLayout" Target="../slideLayouts/slideLayout544.xml"/><Relationship Id="rId584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7.xml"/><Relationship Id="rId181" Type="http://schemas.openxmlformats.org/officeDocument/2006/relationships/slideLayout" Target="../slideLayouts/slideLayout183.xml"/><Relationship Id="rId237" Type="http://schemas.openxmlformats.org/officeDocument/2006/relationships/slideLayout" Target="../slideLayouts/slideLayout239.xml"/><Relationship Id="rId402" Type="http://schemas.openxmlformats.org/officeDocument/2006/relationships/slideLayout" Target="../slideLayouts/slideLayout404.xml"/><Relationship Id="rId279" Type="http://schemas.openxmlformats.org/officeDocument/2006/relationships/slideLayout" Target="../slideLayouts/slideLayout281.xml"/><Relationship Id="rId444" Type="http://schemas.openxmlformats.org/officeDocument/2006/relationships/slideLayout" Target="../slideLayouts/slideLayout446.xml"/><Relationship Id="rId486" Type="http://schemas.openxmlformats.org/officeDocument/2006/relationships/slideLayout" Target="../slideLayouts/slideLayout488.xml"/><Relationship Id="rId43" Type="http://schemas.openxmlformats.org/officeDocument/2006/relationships/slideLayout" Target="../slideLayouts/slideLayout45.xml"/><Relationship Id="rId139" Type="http://schemas.openxmlformats.org/officeDocument/2006/relationships/slideLayout" Target="../slideLayouts/slideLayout141.xml"/><Relationship Id="rId290" Type="http://schemas.openxmlformats.org/officeDocument/2006/relationships/slideLayout" Target="../slideLayouts/slideLayout292.xml"/><Relationship Id="rId304" Type="http://schemas.openxmlformats.org/officeDocument/2006/relationships/slideLayout" Target="../slideLayouts/slideLayout306.xml"/><Relationship Id="rId346" Type="http://schemas.openxmlformats.org/officeDocument/2006/relationships/slideLayout" Target="../slideLayouts/slideLayout348.xml"/><Relationship Id="rId388" Type="http://schemas.openxmlformats.org/officeDocument/2006/relationships/slideLayout" Target="../slideLayouts/slideLayout390.xml"/><Relationship Id="rId511" Type="http://schemas.openxmlformats.org/officeDocument/2006/relationships/slideLayout" Target="../slideLayouts/slideLayout513.xml"/><Relationship Id="rId553" Type="http://schemas.openxmlformats.org/officeDocument/2006/relationships/slideLayout" Target="../slideLayouts/slideLayout555.xml"/><Relationship Id="rId85" Type="http://schemas.openxmlformats.org/officeDocument/2006/relationships/slideLayout" Target="../slideLayouts/slideLayout87.xml"/><Relationship Id="rId150" Type="http://schemas.openxmlformats.org/officeDocument/2006/relationships/slideLayout" Target="../slideLayouts/slideLayout152.xml"/><Relationship Id="rId192" Type="http://schemas.openxmlformats.org/officeDocument/2006/relationships/slideLayout" Target="../slideLayouts/slideLayout194.xml"/><Relationship Id="rId206" Type="http://schemas.openxmlformats.org/officeDocument/2006/relationships/slideLayout" Target="../slideLayouts/slideLayout208.xml"/><Relationship Id="rId413" Type="http://schemas.openxmlformats.org/officeDocument/2006/relationships/slideLayout" Target="../slideLayouts/slideLayout415.xml"/><Relationship Id="rId248" Type="http://schemas.openxmlformats.org/officeDocument/2006/relationships/slideLayout" Target="../slideLayouts/slideLayout250.xml"/><Relationship Id="rId455" Type="http://schemas.openxmlformats.org/officeDocument/2006/relationships/slideLayout" Target="../slideLayouts/slideLayout457.xml"/><Relationship Id="rId497" Type="http://schemas.openxmlformats.org/officeDocument/2006/relationships/slideLayout" Target="../slideLayouts/slideLayout499.xml"/><Relationship Id="rId12" Type="http://schemas.openxmlformats.org/officeDocument/2006/relationships/slideLayout" Target="../slideLayouts/slideLayout14.xml"/><Relationship Id="rId108" Type="http://schemas.openxmlformats.org/officeDocument/2006/relationships/slideLayout" Target="../slideLayouts/slideLayout110.xml"/><Relationship Id="rId315" Type="http://schemas.openxmlformats.org/officeDocument/2006/relationships/slideLayout" Target="../slideLayouts/slideLayout317.xml"/><Relationship Id="rId357" Type="http://schemas.openxmlformats.org/officeDocument/2006/relationships/slideLayout" Target="../slideLayouts/slideLayout359.xml"/><Relationship Id="rId522" Type="http://schemas.openxmlformats.org/officeDocument/2006/relationships/slideLayout" Target="../slideLayouts/slideLayout524.xml"/><Relationship Id="rId54" Type="http://schemas.openxmlformats.org/officeDocument/2006/relationships/slideLayout" Target="../slideLayouts/slideLayout56.xml"/><Relationship Id="rId96" Type="http://schemas.openxmlformats.org/officeDocument/2006/relationships/slideLayout" Target="../slideLayouts/slideLayout98.xml"/><Relationship Id="rId161" Type="http://schemas.openxmlformats.org/officeDocument/2006/relationships/slideLayout" Target="../slideLayouts/slideLayout163.xml"/><Relationship Id="rId217" Type="http://schemas.openxmlformats.org/officeDocument/2006/relationships/slideLayout" Target="../slideLayouts/slideLayout219.xml"/><Relationship Id="rId399" Type="http://schemas.openxmlformats.org/officeDocument/2006/relationships/slideLayout" Target="../slideLayouts/slideLayout401.xml"/><Relationship Id="rId564" Type="http://schemas.openxmlformats.org/officeDocument/2006/relationships/slideLayout" Target="../slideLayouts/slideLayout566.xml"/><Relationship Id="rId259" Type="http://schemas.openxmlformats.org/officeDocument/2006/relationships/slideLayout" Target="../slideLayouts/slideLayout261.xml"/><Relationship Id="rId424" Type="http://schemas.openxmlformats.org/officeDocument/2006/relationships/slideLayout" Target="../slideLayouts/slideLayout426.xml"/><Relationship Id="rId466" Type="http://schemas.openxmlformats.org/officeDocument/2006/relationships/slideLayout" Target="../slideLayouts/slideLayout468.xml"/><Relationship Id="rId23" Type="http://schemas.openxmlformats.org/officeDocument/2006/relationships/slideLayout" Target="../slideLayouts/slideLayout25.xml"/><Relationship Id="rId119" Type="http://schemas.openxmlformats.org/officeDocument/2006/relationships/slideLayout" Target="../slideLayouts/slideLayout121.xml"/><Relationship Id="rId270" Type="http://schemas.openxmlformats.org/officeDocument/2006/relationships/slideLayout" Target="../slideLayouts/slideLayout272.xml"/><Relationship Id="rId326" Type="http://schemas.openxmlformats.org/officeDocument/2006/relationships/slideLayout" Target="../slideLayouts/slideLayout328.xml"/><Relationship Id="rId533" Type="http://schemas.openxmlformats.org/officeDocument/2006/relationships/slideLayout" Target="../slideLayouts/slideLayout535.xml"/><Relationship Id="rId65" Type="http://schemas.openxmlformats.org/officeDocument/2006/relationships/slideLayout" Target="../slideLayouts/slideLayout67.xml"/><Relationship Id="rId130" Type="http://schemas.openxmlformats.org/officeDocument/2006/relationships/slideLayout" Target="../slideLayouts/slideLayout132.xml"/><Relationship Id="rId368" Type="http://schemas.openxmlformats.org/officeDocument/2006/relationships/slideLayout" Target="../slideLayouts/slideLayout370.xml"/><Relationship Id="rId575" Type="http://schemas.openxmlformats.org/officeDocument/2006/relationships/slideLayout" Target="../slideLayouts/slideLayout577.xml"/><Relationship Id="rId172" Type="http://schemas.openxmlformats.org/officeDocument/2006/relationships/slideLayout" Target="../slideLayouts/slideLayout174.xml"/><Relationship Id="rId228" Type="http://schemas.openxmlformats.org/officeDocument/2006/relationships/slideLayout" Target="../slideLayouts/slideLayout230.xml"/><Relationship Id="rId435" Type="http://schemas.openxmlformats.org/officeDocument/2006/relationships/slideLayout" Target="../slideLayouts/slideLayout437.xml"/><Relationship Id="rId477" Type="http://schemas.openxmlformats.org/officeDocument/2006/relationships/slideLayout" Target="../slideLayouts/slideLayout479.xml"/><Relationship Id="rId281" Type="http://schemas.openxmlformats.org/officeDocument/2006/relationships/slideLayout" Target="../slideLayouts/slideLayout283.xml"/><Relationship Id="rId337" Type="http://schemas.openxmlformats.org/officeDocument/2006/relationships/slideLayout" Target="../slideLayouts/slideLayout339.xml"/><Relationship Id="rId502" Type="http://schemas.openxmlformats.org/officeDocument/2006/relationships/slideLayout" Target="../slideLayouts/slideLayout504.xml"/><Relationship Id="rId34" Type="http://schemas.openxmlformats.org/officeDocument/2006/relationships/slideLayout" Target="../slideLayouts/slideLayout36.xml"/><Relationship Id="rId76" Type="http://schemas.openxmlformats.org/officeDocument/2006/relationships/slideLayout" Target="../slideLayouts/slideLayout78.xml"/><Relationship Id="rId141" Type="http://schemas.openxmlformats.org/officeDocument/2006/relationships/slideLayout" Target="../slideLayouts/slideLayout143.xml"/><Relationship Id="rId379" Type="http://schemas.openxmlformats.org/officeDocument/2006/relationships/slideLayout" Target="../slideLayouts/slideLayout381.xml"/><Relationship Id="rId544" Type="http://schemas.openxmlformats.org/officeDocument/2006/relationships/slideLayout" Target="../slideLayouts/slideLayout546.xml"/><Relationship Id="rId586" Type="http://schemas.openxmlformats.org/officeDocument/2006/relationships/slideLayout" Target="../slideLayouts/slideLayout588.xml"/><Relationship Id="rId7" Type="http://schemas.openxmlformats.org/officeDocument/2006/relationships/slideLayout" Target="../slideLayouts/slideLayout9.xml"/><Relationship Id="rId183" Type="http://schemas.openxmlformats.org/officeDocument/2006/relationships/slideLayout" Target="../slideLayouts/slideLayout185.xml"/><Relationship Id="rId239" Type="http://schemas.openxmlformats.org/officeDocument/2006/relationships/slideLayout" Target="../slideLayouts/slideLayout241.xml"/><Relationship Id="rId390" Type="http://schemas.openxmlformats.org/officeDocument/2006/relationships/slideLayout" Target="../slideLayouts/slideLayout392.xml"/><Relationship Id="rId404" Type="http://schemas.openxmlformats.org/officeDocument/2006/relationships/slideLayout" Target="../slideLayouts/slideLayout406.xml"/><Relationship Id="rId446" Type="http://schemas.openxmlformats.org/officeDocument/2006/relationships/slideLayout" Target="../slideLayouts/slideLayout448.xml"/><Relationship Id="rId250" Type="http://schemas.openxmlformats.org/officeDocument/2006/relationships/slideLayout" Target="../slideLayouts/slideLayout252.xml"/><Relationship Id="rId292" Type="http://schemas.openxmlformats.org/officeDocument/2006/relationships/slideLayout" Target="../slideLayouts/slideLayout294.xml"/><Relationship Id="rId306" Type="http://schemas.openxmlformats.org/officeDocument/2006/relationships/slideLayout" Target="../slideLayouts/slideLayout308.xml"/><Relationship Id="rId488" Type="http://schemas.openxmlformats.org/officeDocument/2006/relationships/slideLayout" Target="../slideLayouts/slideLayout490.xml"/><Relationship Id="rId45" Type="http://schemas.openxmlformats.org/officeDocument/2006/relationships/slideLayout" Target="../slideLayouts/slideLayout47.xml"/><Relationship Id="rId87" Type="http://schemas.openxmlformats.org/officeDocument/2006/relationships/slideLayout" Target="../slideLayouts/slideLayout89.xml"/><Relationship Id="rId110" Type="http://schemas.openxmlformats.org/officeDocument/2006/relationships/slideLayout" Target="../slideLayouts/slideLayout112.xml"/><Relationship Id="rId348" Type="http://schemas.openxmlformats.org/officeDocument/2006/relationships/slideLayout" Target="../slideLayouts/slideLayout350.xml"/><Relationship Id="rId513" Type="http://schemas.openxmlformats.org/officeDocument/2006/relationships/slideLayout" Target="../slideLayouts/slideLayout515.xml"/><Relationship Id="rId555" Type="http://schemas.openxmlformats.org/officeDocument/2006/relationships/slideLayout" Target="../slideLayouts/slideLayout557.xml"/><Relationship Id="rId152" Type="http://schemas.openxmlformats.org/officeDocument/2006/relationships/slideLayout" Target="../slideLayouts/slideLayout154.xml"/><Relationship Id="rId194" Type="http://schemas.openxmlformats.org/officeDocument/2006/relationships/slideLayout" Target="../slideLayouts/slideLayout196.xml"/><Relationship Id="rId208" Type="http://schemas.openxmlformats.org/officeDocument/2006/relationships/slideLayout" Target="../slideLayouts/slideLayout210.xml"/><Relationship Id="rId415" Type="http://schemas.openxmlformats.org/officeDocument/2006/relationships/slideLayout" Target="../slideLayouts/slideLayout417.xml"/><Relationship Id="rId457" Type="http://schemas.openxmlformats.org/officeDocument/2006/relationships/slideLayout" Target="../slideLayouts/slideLayout459.xml"/><Relationship Id="rId261" Type="http://schemas.openxmlformats.org/officeDocument/2006/relationships/slideLayout" Target="../slideLayouts/slideLayout263.xml"/><Relationship Id="rId499" Type="http://schemas.openxmlformats.org/officeDocument/2006/relationships/slideLayout" Target="../slideLayouts/slideLayout501.xml"/><Relationship Id="rId14" Type="http://schemas.openxmlformats.org/officeDocument/2006/relationships/slideLayout" Target="../slideLayouts/slideLayout16.xml"/><Relationship Id="rId56" Type="http://schemas.openxmlformats.org/officeDocument/2006/relationships/slideLayout" Target="../slideLayouts/slideLayout58.xml"/><Relationship Id="rId317" Type="http://schemas.openxmlformats.org/officeDocument/2006/relationships/slideLayout" Target="../slideLayouts/slideLayout319.xml"/><Relationship Id="rId359" Type="http://schemas.openxmlformats.org/officeDocument/2006/relationships/slideLayout" Target="../slideLayouts/slideLayout361.xml"/><Relationship Id="rId524" Type="http://schemas.openxmlformats.org/officeDocument/2006/relationships/slideLayout" Target="../slideLayouts/slideLayout526.xml"/><Relationship Id="rId566" Type="http://schemas.openxmlformats.org/officeDocument/2006/relationships/slideLayout" Target="../slideLayouts/slideLayout568.xml"/><Relationship Id="rId98" Type="http://schemas.openxmlformats.org/officeDocument/2006/relationships/slideLayout" Target="../slideLayouts/slideLayout100.xml"/><Relationship Id="rId121" Type="http://schemas.openxmlformats.org/officeDocument/2006/relationships/slideLayout" Target="../slideLayouts/slideLayout123.xml"/><Relationship Id="rId163" Type="http://schemas.openxmlformats.org/officeDocument/2006/relationships/slideLayout" Target="../slideLayouts/slideLayout165.xml"/><Relationship Id="rId219" Type="http://schemas.openxmlformats.org/officeDocument/2006/relationships/slideLayout" Target="../slideLayouts/slideLayout221.xml"/><Relationship Id="rId370" Type="http://schemas.openxmlformats.org/officeDocument/2006/relationships/slideLayout" Target="../slideLayouts/slideLayout372.xml"/><Relationship Id="rId426" Type="http://schemas.openxmlformats.org/officeDocument/2006/relationships/slideLayout" Target="../slideLayouts/slideLayout428.xml"/><Relationship Id="rId230" Type="http://schemas.openxmlformats.org/officeDocument/2006/relationships/slideLayout" Target="../slideLayouts/slideLayout232.xml"/><Relationship Id="rId468" Type="http://schemas.openxmlformats.org/officeDocument/2006/relationships/slideLayout" Target="../slideLayouts/slideLayout470.xml"/><Relationship Id="rId25" Type="http://schemas.openxmlformats.org/officeDocument/2006/relationships/slideLayout" Target="../slideLayouts/slideLayout27.xml"/><Relationship Id="rId67" Type="http://schemas.openxmlformats.org/officeDocument/2006/relationships/slideLayout" Target="../slideLayouts/slideLayout69.xml"/><Relationship Id="rId272" Type="http://schemas.openxmlformats.org/officeDocument/2006/relationships/slideLayout" Target="../slideLayouts/slideLayout274.xml"/><Relationship Id="rId328" Type="http://schemas.openxmlformats.org/officeDocument/2006/relationships/slideLayout" Target="../slideLayouts/slideLayout330.xml"/><Relationship Id="rId535" Type="http://schemas.openxmlformats.org/officeDocument/2006/relationships/slideLayout" Target="../slideLayouts/slideLayout537.xml"/><Relationship Id="rId577" Type="http://schemas.openxmlformats.org/officeDocument/2006/relationships/slideLayout" Target="../slideLayouts/slideLayout579.xml"/><Relationship Id="rId132" Type="http://schemas.openxmlformats.org/officeDocument/2006/relationships/slideLayout" Target="../slideLayouts/slideLayout134.xml"/><Relationship Id="rId174" Type="http://schemas.openxmlformats.org/officeDocument/2006/relationships/slideLayout" Target="../slideLayouts/slideLayout176.xml"/><Relationship Id="rId381" Type="http://schemas.openxmlformats.org/officeDocument/2006/relationships/slideLayout" Target="../slideLayouts/slideLayout383.xml"/><Relationship Id="rId241" Type="http://schemas.openxmlformats.org/officeDocument/2006/relationships/slideLayout" Target="../slideLayouts/slideLayout243.xml"/><Relationship Id="rId437" Type="http://schemas.openxmlformats.org/officeDocument/2006/relationships/slideLayout" Target="../slideLayouts/slideLayout439.xml"/><Relationship Id="rId479" Type="http://schemas.openxmlformats.org/officeDocument/2006/relationships/slideLayout" Target="../slideLayouts/slideLayout481.xml"/><Relationship Id="rId36" Type="http://schemas.openxmlformats.org/officeDocument/2006/relationships/slideLayout" Target="../slideLayouts/slideLayout38.xml"/><Relationship Id="rId283" Type="http://schemas.openxmlformats.org/officeDocument/2006/relationships/slideLayout" Target="../slideLayouts/slideLayout285.xml"/><Relationship Id="rId339" Type="http://schemas.openxmlformats.org/officeDocument/2006/relationships/slideLayout" Target="../slideLayouts/slideLayout341.xml"/><Relationship Id="rId490" Type="http://schemas.openxmlformats.org/officeDocument/2006/relationships/slideLayout" Target="../slideLayouts/slideLayout492.xml"/><Relationship Id="rId504" Type="http://schemas.openxmlformats.org/officeDocument/2006/relationships/slideLayout" Target="../slideLayouts/slideLayout506.xml"/><Relationship Id="rId546" Type="http://schemas.openxmlformats.org/officeDocument/2006/relationships/slideLayout" Target="../slideLayouts/slideLayout548.xml"/><Relationship Id="rId78" Type="http://schemas.openxmlformats.org/officeDocument/2006/relationships/slideLayout" Target="../slideLayouts/slideLayout80.xml"/><Relationship Id="rId101" Type="http://schemas.openxmlformats.org/officeDocument/2006/relationships/slideLayout" Target="../slideLayouts/slideLayout103.xml"/><Relationship Id="rId143" Type="http://schemas.openxmlformats.org/officeDocument/2006/relationships/slideLayout" Target="../slideLayouts/slideLayout145.xml"/><Relationship Id="rId185" Type="http://schemas.openxmlformats.org/officeDocument/2006/relationships/slideLayout" Target="../slideLayouts/slideLayout187.xml"/><Relationship Id="rId350" Type="http://schemas.openxmlformats.org/officeDocument/2006/relationships/slideLayout" Target="../slideLayouts/slideLayout352.xml"/><Relationship Id="rId406" Type="http://schemas.openxmlformats.org/officeDocument/2006/relationships/slideLayout" Target="../slideLayouts/slideLayout408.xml"/><Relationship Id="rId588" Type="http://schemas.openxmlformats.org/officeDocument/2006/relationships/theme" Target="../theme/theme2.xml"/><Relationship Id="rId9" Type="http://schemas.openxmlformats.org/officeDocument/2006/relationships/slideLayout" Target="../slideLayouts/slideLayout11.xml"/><Relationship Id="rId210" Type="http://schemas.openxmlformats.org/officeDocument/2006/relationships/slideLayout" Target="../slideLayouts/slideLayout212.xml"/><Relationship Id="rId392" Type="http://schemas.openxmlformats.org/officeDocument/2006/relationships/slideLayout" Target="../slideLayouts/slideLayout394.xml"/><Relationship Id="rId448" Type="http://schemas.openxmlformats.org/officeDocument/2006/relationships/slideLayout" Target="../slideLayouts/slideLayout450.xml"/><Relationship Id="rId252" Type="http://schemas.openxmlformats.org/officeDocument/2006/relationships/slideLayout" Target="../slideLayouts/slideLayout254.xml"/><Relationship Id="rId294" Type="http://schemas.openxmlformats.org/officeDocument/2006/relationships/slideLayout" Target="../slideLayouts/slideLayout296.xml"/><Relationship Id="rId308" Type="http://schemas.openxmlformats.org/officeDocument/2006/relationships/slideLayout" Target="../slideLayouts/slideLayout310.xml"/><Relationship Id="rId515" Type="http://schemas.openxmlformats.org/officeDocument/2006/relationships/slideLayout" Target="../slideLayouts/slideLayout517.xml"/><Relationship Id="rId47" Type="http://schemas.openxmlformats.org/officeDocument/2006/relationships/slideLayout" Target="../slideLayouts/slideLayout49.xml"/><Relationship Id="rId89" Type="http://schemas.openxmlformats.org/officeDocument/2006/relationships/slideLayout" Target="../slideLayouts/slideLayout91.xml"/><Relationship Id="rId112" Type="http://schemas.openxmlformats.org/officeDocument/2006/relationships/slideLayout" Target="../slideLayouts/slideLayout114.xml"/><Relationship Id="rId154" Type="http://schemas.openxmlformats.org/officeDocument/2006/relationships/slideLayout" Target="../slideLayouts/slideLayout156.xml"/><Relationship Id="rId361" Type="http://schemas.openxmlformats.org/officeDocument/2006/relationships/slideLayout" Target="../slideLayouts/slideLayout363.xml"/><Relationship Id="rId557" Type="http://schemas.openxmlformats.org/officeDocument/2006/relationships/slideLayout" Target="../slideLayouts/slideLayout559.xml"/><Relationship Id="rId196" Type="http://schemas.openxmlformats.org/officeDocument/2006/relationships/slideLayout" Target="../slideLayouts/slideLayout198.xml"/><Relationship Id="rId200" Type="http://schemas.openxmlformats.org/officeDocument/2006/relationships/slideLayout" Target="../slideLayouts/slideLayout202.xml"/><Relationship Id="rId382" Type="http://schemas.openxmlformats.org/officeDocument/2006/relationships/slideLayout" Target="../slideLayouts/slideLayout384.xml"/><Relationship Id="rId417" Type="http://schemas.openxmlformats.org/officeDocument/2006/relationships/slideLayout" Target="../slideLayouts/slideLayout419.xml"/><Relationship Id="rId438" Type="http://schemas.openxmlformats.org/officeDocument/2006/relationships/slideLayout" Target="../slideLayouts/slideLayout440.xml"/><Relationship Id="rId459" Type="http://schemas.openxmlformats.org/officeDocument/2006/relationships/slideLayout" Target="../slideLayouts/slideLayout461.xml"/><Relationship Id="rId16" Type="http://schemas.openxmlformats.org/officeDocument/2006/relationships/slideLayout" Target="../slideLayouts/slideLayout18.xml"/><Relationship Id="rId221" Type="http://schemas.openxmlformats.org/officeDocument/2006/relationships/slideLayout" Target="../slideLayouts/slideLayout223.xml"/><Relationship Id="rId242" Type="http://schemas.openxmlformats.org/officeDocument/2006/relationships/slideLayout" Target="../slideLayouts/slideLayout244.xml"/><Relationship Id="rId263" Type="http://schemas.openxmlformats.org/officeDocument/2006/relationships/slideLayout" Target="../slideLayouts/slideLayout265.xml"/><Relationship Id="rId284" Type="http://schemas.openxmlformats.org/officeDocument/2006/relationships/slideLayout" Target="../slideLayouts/slideLayout286.xml"/><Relationship Id="rId319" Type="http://schemas.openxmlformats.org/officeDocument/2006/relationships/slideLayout" Target="../slideLayouts/slideLayout321.xml"/><Relationship Id="rId470" Type="http://schemas.openxmlformats.org/officeDocument/2006/relationships/slideLayout" Target="../slideLayouts/slideLayout472.xml"/><Relationship Id="rId491" Type="http://schemas.openxmlformats.org/officeDocument/2006/relationships/slideLayout" Target="../slideLayouts/slideLayout493.xml"/><Relationship Id="rId505" Type="http://schemas.openxmlformats.org/officeDocument/2006/relationships/slideLayout" Target="../slideLayouts/slideLayout507.xml"/><Relationship Id="rId526" Type="http://schemas.openxmlformats.org/officeDocument/2006/relationships/slideLayout" Target="../slideLayouts/slideLayout528.xml"/><Relationship Id="rId37" Type="http://schemas.openxmlformats.org/officeDocument/2006/relationships/slideLayout" Target="../slideLayouts/slideLayout39.xml"/><Relationship Id="rId58" Type="http://schemas.openxmlformats.org/officeDocument/2006/relationships/slideLayout" Target="../slideLayouts/slideLayout60.xml"/><Relationship Id="rId79" Type="http://schemas.openxmlformats.org/officeDocument/2006/relationships/slideLayout" Target="../slideLayouts/slideLayout81.xml"/><Relationship Id="rId102" Type="http://schemas.openxmlformats.org/officeDocument/2006/relationships/slideLayout" Target="../slideLayouts/slideLayout104.xml"/><Relationship Id="rId123" Type="http://schemas.openxmlformats.org/officeDocument/2006/relationships/slideLayout" Target="../slideLayouts/slideLayout125.xml"/><Relationship Id="rId144" Type="http://schemas.openxmlformats.org/officeDocument/2006/relationships/slideLayout" Target="../slideLayouts/slideLayout146.xml"/><Relationship Id="rId330" Type="http://schemas.openxmlformats.org/officeDocument/2006/relationships/slideLayout" Target="../slideLayouts/slideLayout332.xml"/><Relationship Id="rId547" Type="http://schemas.openxmlformats.org/officeDocument/2006/relationships/slideLayout" Target="../slideLayouts/slideLayout549.xml"/><Relationship Id="rId568" Type="http://schemas.openxmlformats.org/officeDocument/2006/relationships/slideLayout" Target="../slideLayouts/slideLayout570.xml"/><Relationship Id="rId90" Type="http://schemas.openxmlformats.org/officeDocument/2006/relationships/slideLayout" Target="../slideLayouts/slideLayout92.xml"/><Relationship Id="rId165" Type="http://schemas.openxmlformats.org/officeDocument/2006/relationships/slideLayout" Target="../slideLayouts/slideLayout167.xml"/><Relationship Id="rId186" Type="http://schemas.openxmlformats.org/officeDocument/2006/relationships/slideLayout" Target="../slideLayouts/slideLayout188.xml"/><Relationship Id="rId351" Type="http://schemas.openxmlformats.org/officeDocument/2006/relationships/slideLayout" Target="../slideLayouts/slideLayout353.xml"/><Relationship Id="rId372" Type="http://schemas.openxmlformats.org/officeDocument/2006/relationships/slideLayout" Target="../slideLayouts/slideLayout374.xml"/><Relationship Id="rId393" Type="http://schemas.openxmlformats.org/officeDocument/2006/relationships/slideLayout" Target="../slideLayouts/slideLayout395.xml"/><Relationship Id="rId407" Type="http://schemas.openxmlformats.org/officeDocument/2006/relationships/slideLayout" Target="../slideLayouts/slideLayout409.xml"/><Relationship Id="rId428" Type="http://schemas.openxmlformats.org/officeDocument/2006/relationships/slideLayout" Target="../slideLayouts/slideLayout430.xml"/><Relationship Id="rId449" Type="http://schemas.openxmlformats.org/officeDocument/2006/relationships/slideLayout" Target="../slideLayouts/slideLayout451.xml"/><Relationship Id="rId211" Type="http://schemas.openxmlformats.org/officeDocument/2006/relationships/slideLayout" Target="../slideLayouts/slideLayout213.xml"/><Relationship Id="rId232" Type="http://schemas.openxmlformats.org/officeDocument/2006/relationships/slideLayout" Target="../slideLayouts/slideLayout234.xml"/><Relationship Id="rId253" Type="http://schemas.openxmlformats.org/officeDocument/2006/relationships/slideLayout" Target="../slideLayouts/slideLayout255.xml"/><Relationship Id="rId274" Type="http://schemas.openxmlformats.org/officeDocument/2006/relationships/slideLayout" Target="../slideLayouts/slideLayout276.xml"/><Relationship Id="rId295" Type="http://schemas.openxmlformats.org/officeDocument/2006/relationships/slideLayout" Target="../slideLayouts/slideLayout297.xml"/><Relationship Id="rId309" Type="http://schemas.openxmlformats.org/officeDocument/2006/relationships/slideLayout" Target="../slideLayouts/slideLayout311.xml"/><Relationship Id="rId460" Type="http://schemas.openxmlformats.org/officeDocument/2006/relationships/slideLayout" Target="../slideLayouts/slideLayout462.xml"/><Relationship Id="rId481" Type="http://schemas.openxmlformats.org/officeDocument/2006/relationships/slideLayout" Target="../slideLayouts/slideLayout483.xml"/><Relationship Id="rId516" Type="http://schemas.openxmlformats.org/officeDocument/2006/relationships/slideLayout" Target="../slideLayouts/slideLayout518.xml"/><Relationship Id="rId27" Type="http://schemas.openxmlformats.org/officeDocument/2006/relationships/slideLayout" Target="../slideLayouts/slideLayout29.xml"/><Relationship Id="rId48" Type="http://schemas.openxmlformats.org/officeDocument/2006/relationships/slideLayout" Target="../slideLayouts/slideLayout50.xml"/><Relationship Id="rId69" Type="http://schemas.openxmlformats.org/officeDocument/2006/relationships/slideLayout" Target="../slideLayouts/slideLayout71.xml"/><Relationship Id="rId113" Type="http://schemas.openxmlformats.org/officeDocument/2006/relationships/slideLayout" Target="../slideLayouts/slideLayout115.xml"/><Relationship Id="rId134" Type="http://schemas.openxmlformats.org/officeDocument/2006/relationships/slideLayout" Target="../slideLayouts/slideLayout136.xml"/><Relationship Id="rId320" Type="http://schemas.openxmlformats.org/officeDocument/2006/relationships/slideLayout" Target="../slideLayouts/slideLayout322.xml"/><Relationship Id="rId537" Type="http://schemas.openxmlformats.org/officeDocument/2006/relationships/slideLayout" Target="../slideLayouts/slideLayout539.xml"/><Relationship Id="rId558" Type="http://schemas.openxmlformats.org/officeDocument/2006/relationships/slideLayout" Target="../slideLayouts/slideLayout560.xml"/><Relationship Id="rId579" Type="http://schemas.openxmlformats.org/officeDocument/2006/relationships/slideLayout" Target="../slideLayouts/slideLayout581.xml"/><Relationship Id="rId80" Type="http://schemas.openxmlformats.org/officeDocument/2006/relationships/slideLayout" Target="../slideLayouts/slideLayout82.xml"/><Relationship Id="rId155" Type="http://schemas.openxmlformats.org/officeDocument/2006/relationships/slideLayout" Target="../slideLayouts/slideLayout157.xml"/><Relationship Id="rId176" Type="http://schemas.openxmlformats.org/officeDocument/2006/relationships/slideLayout" Target="../slideLayouts/slideLayout178.xml"/><Relationship Id="rId197" Type="http://schemas.openxmlformats.org/officeDocument/2006/relationships/slideLayout" Target="../slideLayouts/slideLayout199.xml"/><Relationship Id="rId341" Type="http://schemas.openxmlformats.org/officeDocument/2006/relationships/slideLayout" Target="../slideLayouts/slideLayout343.xml"/><Relationship Id="rId362" Type="http://schemas.openxmlformats.org/officeDocument/2006/relationships/slideLayout" Target="../slideLayouts/slideLayout364.xml"/><Relationship Id="rId383" Type="http://schemas.openxmlformats.org/officeDocument/2006/relationships/slideLayout" Target="../slideLayouts/slideLayout385.xml"/><Relationship Id="rId418" Type="http://schemas.openxmlformats.org/officeDocument/2006/relationships/slideLayout" Target="../slideLayouts/slideLayout420.xml"/><Relationship Id="rId439" Type="http://schemas.openxmlformats.org/officeDocument/2006/relationships/slideLayout" Target="../slideLayouts/slideLayout441.xml"/><Relationship Id="rId201" Type="http://schemas.openxmlformats.org/officeDocument/2006/relationships/slideLayout" Target="../slideLayouts/slideLayout203.xml"/><Relationship Id="rId222" Type="http://schemas.openxmlformats.org/officeDocument/2006/relationships/slideLayout" Target="../slideLayouts/slideLayout224.xml"/><Relationship Id="rId243" Type="http://schemas.openxmlformats.org/officeDocument/2006/relationships/slideLayout" Target="../slideLayouts/slideLayout245.xml"/><Relationship Id="rId264" Type="http://schemas.openxmlformats.org/officeDocument/2006/relationships/slideLayout" Target="../slideLayouts/slideLayout266.xml"/><Relationship Id="rId285" Type="http://schemas.openxmlformats.org/officeDocument/2006/relationships/slideLayout" Target="../slideLayouts/slideLayout287.xml"/><Relationship Id="rId450" Type="http://schemas.openxmlformats.org/officeDocument/2006/relationships/slideLayout" Target="../slideLayouts/slideLayout452.xml"/><Relationship Id="rId471" Type="http://schemas.openxmlformats.org/officeDocument/2006/relationships/slideLayout" Target="../slideLayouts/slideLayout473.xml"/><Relationship Id="rId506" Type="http://schemas.openxmlformats.org/officeDocument/2006/relationships/slideLayout" Target="../slideLayouts/slideLayout508.xml"/><Relationship Id="rId17" Type="http://schemas.openxmlformats.org/officeDocument/2006/relationships/slideLayout" Target="../slideLayouts/slideLayout19.xml"/><Relationship Id="rId38" Type="http://schemas.openxmlformats.org/officeDocument/2006/relationships/slideLayout" Target="../slideLayouts/slideLayout40.xml"/><Relationship Id="rId59" Type="http://schemas.openxmlformats.org/officeDocument/2006/relationships/slideLayout" Target="../slideLayouts/slideLayout61.xml"/><Relationship Id="rId103" Type="http://schemas.openxmlformats.org/officeDocument/2006/relationships/slideLayout" Target="../slideLayouts/slideLayout105.xml"/><Relationship Id="rId124" Type="http://schemas.openxmlformats.org/officeDocument/2006/relationships/slideLayout" Target="../slideLayouts/slideLayout126.xml"/><Relationship Id="rId310" Type="http://schemas.openxmlformats.org/officeDocument/2006/relationships/slideLayout" Target="../slideLayouts/slideLayout312.xml"/><Relationship Id="rId492" Type="http://schemas.openxmlformats.org/officeDocument/2006/relationships/slideLayout" Target="../slideLayouts/slideLayout494.xml"/><Relationship Id="rId527" Type="http://schemas.openxmlformats.org/officeDocument/2006/relationships/slideLayout" Target="../slideLayouts/slideLayout529.xml"/><Relationship Id="rId548" Type="http://schemas.openxmlformats.org/officeDocument/2006/relationships/slideLayout" Target="../slideLayouts/slideLayout550.xml"/><Relationship Id="rId569" Type="http://schemas.openxmlformats.org/officeDocument/2006/relationships/slideLayout" Target="../slideLayouts/slideLayout571.xml"/><Relationship Id="rId70" Type="http://schemas.openxmlformats.org/officeDocument/2006/relationships/slideLayout" Target="../slideLayouts/slideLayout72.xml"/><Relationship Id="rId91" Type="http://schemas.openxmlformats.org/officeDocument/2006/relationships/slideLayout" Target="../slideLayouts/slideLayout93.xml"/><Relationship Id="rId145" Type="http://schemas.openxmlformats.org/officeDocument/2006/relationships/slideLayout" Target="../slideLayouts/slideLayout147.xml"/><Relationship Id="rId166" Type="http://schemas.openxmlformats.org/officeDocument/2006/relationships/slideLayout" Target="../slideLayouts/slideLayout168.xml"/><Relationship Id="rId187" Type="http://schemas.openxmlformats.org/officeDocument/2006/relationships/slideLayout" Target="../slideLayouts/slideLayout189.xml"/><Relationship Id="rId331" Type="http://schemas.openxmlformats.org/officeDocument/2006/relationships/slideLayout" Target="../slideLayouts/slideLayout333.xml"/><Relationship Id="rId352" Type="http://schemas.openxmlformats.org/officeDocument/2006/relationships/slideLayout" Target="../slideLayouts/slideLayout354.xml"/><Relationship Id="rId373" Type="http://schemas.openxmlformats.org/officeDocument/2006/relationships/slideLayout" Target="../slideLayouts/slideLayout375.xml"/><Relationship Id="rId394" Type="http://schemas.openxmlformats.org/officeDocument/2006/relationships/slideLayout" Target="../slideLayouts/slideLayout396.xml"/><Relationship Id="rId408" Type="http://schemas.openxmlformats.org/officeDocument/2006/relationships/slideLayout" Target="../slideLayouts/slideLayout410.xml"/><Relationship Id="rId429" Type="http://schemas.openxmlformats.org/officeDocument/2006/relationships/slideLayout" Target="../slideLayouts/slideLayout431.xml"/><Relationship Id="rId580" Type="http://schemas.openxmlformats.org/officeDocument/2006/relationships/slideLayout" Target="../slideLayouts/slideLayout582.xml"/><Relationship Id="rId1" Type="http://schemas.openxmlformats.org/officeDocument/2006/relationships/slideLayout" Target="../slideLayouts/slideLayout3.xml"/><Relationship Id="rId212" Type="http://schemas.openxmlformats.org/officeDocument/2006/relationships/slideLayout" Target="../slideLayouts/slideLayout214.xml"/><Relationship Id="rId233" Type="http://schemas.openxmlformats.org/officeDocument/2006/relationships/slideLayout" Target="../slideLayouts/slideLayout235.xml"/><Relationship Id="rId254" Type="http://schemas.openxmlformats.org/officeDocument/2006/relationships/slideLayout" Target="../slideLayouts/slideLayout256.xml"/><Relationship Id="rId440" Type="http://schemas.openxmlformats.org/officeDocument/2006/relationships/slideLayout" Target="../slideLayouts/slideLayout442.xml"/><Relationship Id="rId28" Type="http://schemas.openxmlformats.org/officeDocument/2006/relationships/slideLayout" Target="../slideLayouts/slideLayout30.xml"/><Relationship Id="rId49" Type="http://schemas.openxmlformats.org/officeDocument/2006/relationships/slideLayout" Target="../slideLayouts/slideLayout51.xml"/><Relationship Id="rId114" Type="http://schemas.openxmlformats.org/officeDocument/2006/relationships/slideLayout" Target="../slideLayouts/slideLayout116.xml"/><Relationship Id="rId275" Type="http://schemas.openxmlformats.org/officeDocument/2006/relationships/slideLayout" Target="../slideLayouts/slideLayout277.xml"/><Relationship Id="rId296" Type="http://schemas.openxmlformats.org/officeDocument/2006/relationships/slideLayout" Target="../slideLayouts/slideLayout298.xml"/><Relationship Id="rId300" Type="http://schemas.openxmlformats.org/officeDocument/2006/relationships/slideLayout" Target="../slideLayouts/slideLayout302.xml"/><Relationship Id="rId461" Type="http://schemas.openxmlformats.org/officeDocument/2006/relationships/slideLayout" Target="../slideLayouts/slideLayout463.xml"/><Relationship Id="rId482" Type="http://schemas.openxmlformats.org/officeDocument/2006/relationships/slideLayout" Target="../slideLayouts/slideLayout484.xml"/><Relationship Id="rId517" Type="http://schemas.openxmlformats.org/officeDocument/2006/relationships/slideLayout" Target="../slideLayouts/slideLayout519.xml"/><Relationship Id="rId538" Type="http://schemas.openxmlformats.org/officeDocument/2006/relationships/slideLayout" Target="../slideLayouts/slideLayout540.xml"/><Relationship Id="rId559" Type="http://schemas.openxmlformats.org/officeDocument/2006/relationships/slideLayout" Target="../slideLayouts/slideLayout561.xml"/><Relationship Id="rId60" Type="http://schemas.openxmlformats.org/officeDocument/2006/relationships/slideLayout" Target="../slideLayouts/slideLayout62.xml"/><Relationship Id="rId81" Type="http://schemas.openxmlformats.org/officeDocument/2006/relationships/slideLayout" Target="../slideLayouts/slideLayout83.xml"/><Relationship Id="rId135" Type="http://schemas.openxmlformats.org/officeDocument/2006/relationships/slideLayout" Target="../slideLayouts/slideLayout137.xml"/><Relationship Id="rId156" Type="http://schemas.openxmlformats.org/officeDocument/2006/relationships/slideLayout" Target="../slideLayouts/slideLayout158.xml"/><Relationship Id="rId177" Type="http://schemas.openxmlformats.org/officeDocument/2006/relationships/slideLayout" Target="../slideLayouts/slideLayout179.xml"/><Relationship Id="rId198" Type="http://schemas.openxmlformats.org/officeDocument/2006/relationships/slideLayout" Target="../slideLayouts/slideLayout200.xml"/><Relationship Id="rId321" Type="http://schemas.openxmlformats.org/officeDocument/2006/relationships/slideLayout" Target="../slideLayouts/slideLayout323.xml"/><Relationship Id="rId342" Type="http://schemas.openxmlformats.org/officeDocument/2006/relationships/slideLayout" Target="../slideLayouts/slideLayout344.xml"/><Relationship Id="rId363" Type="http://schemas.openxmlformats.org/officeDocument/2006/relationships/slideLayout" Target="../slideLayouts/slideLayout365.xml"/><Relationship Id="rId384" Type="http://schemas.openxmlformats.org/officeDocument/2006/relationships/slideLayout" Target="../slideLayouts/slideLayout386.xml"/><Relationship Id="rId419" Type="http://schemas.openxmlformats.org/officeDocument/2006/relationships/slideLayout" Target="../slideLayouts/slideLayout421.xml"/><Relationship Id="rId570" Type="http://schemas.openxmlformats.org/officeDocument/2006/relationships/slideLayout" Target="../slideLayouts/slideLayout572.xml"/><Relationship Id="rId202" Type="http://schemas.openxmlformats.org/officeDocument/2006/relationships/slideLayout" Target="../slideLayouts/slideLayout204.xml"/><Relationship Id="rId223" Type="http://schemas.openxmlformats.org/officeDocument/2006/relationships/slideLayout" Target="../slideLayouts/slideLayout225.xml"/><Relationship Id="rId244" Type="http://schemas.openxmlformats.org/officeDocument/2006/relationships/slideLayout" Target="../slideLayouts/slideLayout246.xml"/><Relationship Id="rId430" Type="http://schemas.openxmlformats.org/officeDocument/2006/relationships/slideLayout" Target="../slideLayouts/slideLayout432.xml"/><Relationship Id="rId18" Type="http://schemas.openxmlformats.org/officeDocument/2006/relationships/slideLayout" Target="../slideLayouts/slideLayout20.xml"/><Relationship Id="rId39" Type="http://schemas.openxmlformats.org/officeDocument/2006/relationships/slideLayout" Target="../slideLayouts/slideLayout41.xml"/><Relationship Id="rId265" Type="http://schemas.openxmlformats.org/officeDocument/2006/relationships/slideLayout" Target="../slideLayouts/slideLayout267.xml"/><Relationship Id="rId286" Type="http://schemas.openxmlformats.org/officeDocument/2006/relationships/slideLayout" Target="../slideLayouts/slideLayout288.xml"/><Relationship Id="rId451" Type="http://schemas.openxmlformats.org/officeDocument/2006/relationships/slideLayout" Target="../slideLayouts/slideLayout453.xml"/><Relationship Id="rId472" Type="http://schemas.openxmlformats.org/officeDocument/2006/relationships/slideLayout" Target="../slideLayouts/slideLayout474.xml"/><Relationship Id="rId493" Type="http://schemas.openxmlformats.org/officeDocument/2006/relationships/slideLayout" Target="../slideLayouts/slideLayout495.xml"/><Relationship Id="rId507" Type="http://schemas.openxmlformats.org/officeDocument/2006/relationships/slideLayout" Target="../slideLayouts/slideLayout509.xml"/><Relationship Id="rId528" Type="http://schemas.openxmlformats.org/officeDocument/2006/relationships/slideLayout" Target="../slideLayouts/slideLayout530.xml"/><Relationship Id="rId549" Type="http://schemas.openxmlformats.org/officeDocument/2006/relationships/slideLayout" Target="../slideLayouts/slideLayout551.xml"/><Relationship Id="rId50" Type="http://schemas.openxmlformats.org/officeDocument/2006/relationships/slideLayout" Target="../slideLayouts/slideLayout52.xml"/><Relationship Id="rId104" Type="http://schemas.openxmlformats.org/officeDocument/2006/relationships/slideLayout" Target="../slideLayouts/slideLayout106.xml"/><Relationship Id="rId125" Type="http://schemas.openxmlformats.org/officeDocument/2006/relationships/slideLayout" Target="../slideLayouts/slideLayout127.xml"/><Relationship Id="rId146" Type="http://schemas.openxmlformats.org/officeDocument/2006/relationships/slideLayout" Target="../slideLayouts/slideLayout148.xml"/><Relationship Id="rId167" Type="http://schemas.openxmlformats.org/officeDocument/2006/relationships/slideLayout" Target="../slideLayouts/slideLayout169.xml"/><Relationship Id="rId188" Type="http://schemas.openxmlformats.org/officeDocument/2006/relationships/slideLayout" Target="../slideLayouts/slideLayout190.xml"/><Relationship Id="rId311" Type="http://schemas.openxmlformats.org/officeDocument/2006/relationships/slideLayout" Target="../slideLayouts/slideLayout313.xml"/><Relationship Id="rId332" Type="http://schemas.openxmlformats.org/officeDocument/2006/relationships/slideLayout" Target="../slideLayouts/slideLayout334.xml"/><Relationship Id="rId353" Type="http://schemas.openxmlformats.org/officeDocument/2006/relationships/slideLayout" Target="../slideLayouts/slideLayout355.xml"/><Relationship Id="rId374" Type="http://schemas.openxmlformats.org/officeDocument/2006/relationships/slideLayout" Target="../slideLayouts/slideLayout376.xml"/><Relationship Id="rId395" Type="http://schemas.openxmlformats.org/officeDocument/2006/relationships/slideLayout" Target="../slideLayouts/slideLayout397.xml"/><Relationship Id="rId409" Type="http://schemas.openxmlformats.org/officeDocument/2006/relationships/slideLayout" Target="../slideLayouts/slideLayout411.xml"/><Relationship Id="rId560" Type="http://schemas.openxmlformats.org/officeDocument/2006/relationships/slideLayout" Target="../slideLayouts/slideLayout562.xml"/><Relationship Id="rId581" Type="http://schemas.openxmlformats.org/officeDocument/2006/relationships/slideLayout" Target="../slideLayouts/slideLayout583.xml"/><Relationship Id="rId71" Type="http://schemas.openxmlformats.org/officeDocument/2006/relationships/slideLayout" Target="../slideLayouts/slideLayout73.xml"/><Relationship Id="rId92" Type="http://schemas.openxmlformats.org/officeDocument/2006/relationships/slideLayout" Target="../slideLayouts/slideLayout94.xml"/><Relationship Id="rId213" Type="http://schemas.openxmlformats.org/officeDocument/2006/relationships/slideLayout" Target="../slideLayouts/slideLayout215.xml"/><Relationship Id="rId234" Type="http://schemas.openxmlformats.org/officeDocument/2006/relationships/slideLayout" Target="../slideLayouts/slideLayout236.xml"/><Relationship Id="rId420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.xml"/><Relationship Id="rId29" Type="http://schemas.openxmlformats.org/officeDocument/2006/relationships/slideLayout" Target="../slideLayouts/slideLayout31.xml"/><Relationship Id="rId255" Type="http://schemas.openxmlformats.org/officeDocument/2006/relationships/slideLayout" Target="../slideLayouts/slideLayout257.xml"/><Relationship Id="rId276" Type="http://schemas.openxmlformats.org/officeDocument/2006/relationships/slideLayout" Target="../slideLayouts/slideLayout278.xml"/><Relationship Id="rId297" Type="http://schemas.openxmlformats.org/officeDocument/2006/relationships/slideLayout" Target="../slideLayouts/slideLayout299.xml"/><Relationship Id="rId441" Type="http://schemas.openxmlformats.org/officeDocument/2006/relationships/slideLayout" Target="../slideLayouts/slideLayout443.xml"/><Relationship Id="rId462" Type="http://schemas.openxmlformats.org/officeDocument/2006/relationships/slideLayout" Target="../slideLayouts/slideLayout464.xml"/><Relationship Id="rId483" Type="http://schemas.openxmlformats.org/officeDocument/2006/relationships/slideLayout" Target="../slideLayouts/slideLayout485.xml"/><Relationship Id="rId518" Type="http://schemas.openxmlformats.org/officeDocument/2006/relationships/slideLayout" Target="../slideLayouts/slideLayout520.xml"/><Relationship Id="rId539" Type="http://schemas.openxmlformats.org/officeDocument/2006/relationships/slideLayout" Target="../slideLayouts/slideLayout541.xml"/><Relationship Id="rId40" Type="http://schemas.openxmlformats.org/officeDocument/2006/relationships/slideLayout" Target="../slideLayouts/slideLayout42.xml"/><Relationship Id="rId115" Type="http://schemas.openxmlformats.org/officeDocument/2006/relationships/slideLayout" Target="../slideLayouts/slideLayout117.xml"/><Relationship Id="rId136" Type="http://schemas.openxmlformats.org/officeDocument/2006/relationships/slideLayout" Target="../slideLayouts/slideLayout138.xml"/><Relationship Id="rId157" Type="http://schemas.openxmlformats.org/officeDocument/2006/relationships/slideLayout" Target="../slideLayouts/slideLayout159.xml"/><Relationship Id="rId178" Type="http://schemas.openxmlformats.org/officeDocument/2006/relationships/slideLayout" Target="../slideLayouts/slideLayout180.xml"/><Relationship Id="rId301" Type="http://schemas.openxmlformats.org/officeDocument/2006/relationships/slideLayout" Target="../slideLayouts/slideLayout303.xml"/><Relationship Id="rId322" Type="http://schemas.openxmlformats.org/officeDocument/2006/relationships/slideLayout" Target="../slideLayouts/slideLayout324.xml"/><Relationship Id="rId343" Type="http://schemas.openxmlformats.org/officeDocument/2006/relationships/slideLayout" Target="../slideLayouts/slideLayout345.xml"/><Relationship Id="rId364" Type="http://schemas.openxmlformats.org/officeDocument/2006/relationships/slideLayout" Target="../slideLayouts/slideLayout366.xml"/><Relationship Id="rId550" Type="http://schemas.openxmlformats.org/officeDocument/2006/relationships/slideLayout" Target="../slideLayouts/slideLayout552.xml"/><Relationship Id="rId61" Type="http://schemas.openxmlformats.org/officeDocument/2006/relationships/slideLayout" Target="../slideLayouts/slideLayout63.xml"/><Relationship Id="rId82" Type="http://schemas.openxmlformats.org/officeDocument/2006/relationships/slideLayout" Target="../slideLayouts/slideLayout84.xml"/><Relationship Id="rId199" Type="http://schemas.openxmlformats.org/officeDocument/2006/relationships/slideLayout" Target="../slideLayouts/slideLayout201.xml"/><Relationship Id="rId203" Type="http://schemas.openxmlformats.org/officeDocument/2006/relationships/slideLayout" Target="../slideLayouts/slideLayout205.xml"/><Relationship Id="rId385" Type="http://schemas.openxmlformats.org/officeDocument/2006/relationships/slideLayout" Target="../slideLayouts/slideLayout387.xml"/><Relationship Id="rId571" Type="http://schemas.openxmlformats.org/officeDocument/2006/relationships/slideLayout" Target="../slideLayouts/slideLayout573.xml"/><Relationship Id="rId19" Type="http://schemas.openxmlformats.org/officeDocument/2006/relationships/slideLayout" Target="../slideLayouts/slideLayout21.xml"/><Relationship Id="rId224" Type="http://schemas.openxmlformats.org/officeDocument/2006/relationships/slideLayout" Target="../slideLayouts/slideLayout226.xml"/><Relationship Id="rId245" Type="http://schemas.openxmlformats.org/officeDocument/2006/relationships/slideLayout" Target="../slideLayouts/slideLayout247.xml"/><Relationship Id="rId266" Type="http://schemas.openxmlformats.org/officeDocument/2006/relationships/slideLayout" Target="../slideLayouts/slideLayout268.xml"/><Relationship Id="rId287" Type="http://schemas.openxmlformats.org/officeDocument/2006/relationships/slideLayout" Target="../slideLayouts/slideLayout289.xml"/><Relationship Id="rId410" Type="http://schemas.openxmlformats.org/officeDocument/2006/relationships/slideLayout" Target="../slideLayouts/slideLayout412.xml"/><Relationship Id="rId431" Type="http://schemas.openxmlformats.org/officeDocument/2006/relationships/slideLayout" Target="../slideLayouts/slideLayout433.xml"/><Relationship Id="rId452" Type="http://schemas.openxmlformats.org/officeDocument/2006/relationships/slideLayout" Target="../slideLayouts/slideLayout454.xml"/><Relationship Id="rId473" Type="http://schemas.openxmlformats.org/officeDocument/2006/relationships/slideLayout" Target="../slideLayouts/slideLayout475.xml"/><Relationship Id="rId494" Type="http://schemas.openxmlformats.org/officeDocument/2006/relationships/slideLayout" Target="../slideLayouts/slideLayout496.xml"/><Relationship Id="rId508" Type="http://schemas.openxmlformats.org/officeDocument/2006/relationships/slideLayout" Target="../slideLayouts/slideLayout510.xml"/><Relationship Id="rId529" Type="http://schemas.openxmlformats.org/officeDocument/2006/relationships/slideLayout" Target="../slideLayouts/slideLayout531.xml"/><Relationship Id="rId30" Type="http://schemas.openxmlformats.org/officeDocument/2006/relationships/slideLayout" Target="../slideLayouts/slideLayout32.xml"/><Relationship Id="rId105" Type="http://schemas.openxmlformats.org/officeDocument/2006/relationships/slideLayout" Target="../slideLayouts/slideLayout107.xml"/><Relationship Id="rId126" Type="http://schemas.openxmlformats.org/officeDocument/2006/relationships/slideLayout" Target="../slideLayouts/slideLayout128.xml"/><Relationship Id="rId147" Type="http://schemas.openxmlformats.org/officeDocument/2006/relationships/slideLayout" Target="../slideLayouts/slideLayout149.xml"/><Relationship Id="rId168" Type="http://schemas.openxmlformats.org/officeDocument/2006/relationships/slideLayout" Target="../slideLayouts/slideLayout170.xml"/><Relationship Id="rId312" Type="http://schemas.openxmlformats.org/officeDocument/2006/relationships/slideLayout" Target="../slideLayouts/slideLayout314.xml"/><Relationship Id="rId333" Type="http://schemas.openxmlformats.org/officeDocument/2006/relationships/slideLayout" Target="../slideLayouts/slideLayout335.xml"/><Relationship Id="rId354" Type="http://schemas.openxmlformats.org/officeDocument/2006/relationships/slideLayout" Target="../slideLayouts/slideLayout356.xml"/><Relationship Id="rId540" Type="http://schemas.openxmlformats.org/officeDocument/2006/relationships/slideLayout" Target="../slideLayouts/slideLayout542.xml"/><Relationship Id="rId51" Type="http://schemas.openxmlformats.org/officeDocument/2006/relationships/slideLayout" Target="../slideLayouts/slideLayout53.xml"/><Relationship Id="rId72" Type="http://schemas.openxmlformats.org/officeDocument/2006/relationships/slideLayout" Target="../slideLayouts/slideLayout74.xml"/><Relationship Id="rId93" Type="http://schemas.openxmlformats.org/officeDocument/2006/relationships/slideLayout" Target="../slideLayouts/slideLayout95.xml"/><Relationship Id="rId189" Type="http://schemas.openxmlformats.org/officeDocument/2006/relationships/slideLayout" Target="../slideLayouts/slideLayout191.xml"/><Relationship Id="rId375" Type="http://schemas.openxmlformats.org/officeDocument/2006/relationships/slideLayout" Target="../slideLayouts/slideLayout377.xml"/><Relationship Id="rId396" Type="http://schemas.openxmlformats.org/officeDocument/2006/relationships/slideLayout" Target="../slideLayouts/slideLayout398.xml"/><Relationship Id="rId561" Type="http://schemas.openxmlformats.org/officeDocument/2006/relationships/slideLayout" Target="../slideLayouts/slideLayout563.xml"/><Relationship Id="rId582" Type="http://schemas.openxmlformats.org/officeDocument/2006/relationships/slideLayout" Target="../slideLayouts/slideLayout584.xml"/><Relationship Id="rId3" Type="http://schemas.openxmlformats.org/officeDocument/2006/relationships/slideLayout" Target="../slideLayouts/slideLayout5.xml"/><Relationship Id="rId214" Type="http://schemas.openxmlformats.org/officeDocument/2006/relationships/slideLayout" Target="../slideLayouts/slideLayout216.xml"/><Relationship Id="rId235" Type="http://schemas.openxmlformats.org/officeDocument/2006/relationships/slideLayout" Target="../slideLayouts/slideLayout237.xml"/><Relationship Id="rId256" Type="http://schemas.openxmlformats.org/officeDocument/2006/relationships/slideLayout" Target="../slideLayouts/slideLayout258.xml"/><Relationship Id="rId277" Type="http://schemas.openxmlformats.org/officeDocument/2006/relationships/slideLayout" Target="../slideLayouts/slideLayout279.xml"/><Relationship Id="rId298" Type="http://schemas.openxmlformats.org/officeDocument/2006/relationships/slideLayout" Target="../slideLayouts/slideLayout300.xml"/><Relationship Id="rId400" Type="http://schemas.openxmlformats.org/officeDocument/2006/relationships/slideLayout" Target="../slideLayouts/slideLayout402.xml"/><Relationship Id="rId421" Type="http://schemas.openxmlformats.org/officeDocument/2006/relationships/slideLayout" Target="../slideLayouts/slideLayout423.xml"/><Relationship Id="rId442" Type="http://schemas.openxmlformats.org/officeDocument/2006/relationships/slideLayout" Target="../slideLayouts/slideLayout444.xml"/><Relationship Id="rId463" Type="http://schemas.openxmlformats.org/officeDocument/2006/relationships/slideLayout" Target="../slideLayouts/slideLayout465.xml"/><Relationship Id="rId484" Type="http://schemas.openxmlformats.org/officeDocument/2006/relationships/slideLayout" Target="../slideLayouts/slideLayout486.xml"/><Relationship Id="rId519" Type="http://schemas.openxmlformats.org/officeDocument/2006/relationships/slideLayout" Target="../slideLayouts/slideLayout521.xml"/><Relationship Id="rId116" Type="http://schemas.openxmlformats.org/officeDocument/2006/relationships/slideLayout" Target="../slideLayouts/slideLayout118.xml"/><Relationship Id="rId137" Type="http://schemas.openxmlformats.org/officeDocument/2006/relationships/slideLayout" Target="../slideLayouts/slideLayout139.xml"/><Relationship Id="rId158" Type="http://schemas.openxmlformats.org/officeDocument/2006/relationships/slideLayout" Target="../slideLayouts/slideLayout160.xml"/><Relationship Id="rId302" Type="http://schemas.openxmlformats.org/officeDocument/2006/relationships/slideLayout" Target="../slideLayouts/slideLayout304.xml"/><Relationship Id="rId323" Type="http://schemas.openxmlformats.org/officeDocument/2006/relationships/slideLayout" Target="../slideLayouts/slideLayout325.xml"/><Relationship Id="rId344" Type="http://schemas.openxmlformats.org/officeDocument/2006/relationships/slideLayout" Target="../slideLayouts/slideLayout346.xml"/><Relationship Id="rId530" Type="http://schemas.openxmlformats.org/officeDocument/2006/relationships/slideLayout" Target="../slideLayouts/slideLayout532.xml"/><Relationship Id="rId20" Type="http://schemas.openxmlformats.org/officeDocument/2006/relationships/slideLayout" Target="../slideLayouts/slideLayout22.xml"/><Relationship Id="rId41" Type="http://schemas.openxmlformats.org/officeDocument/2006/relationships/slideLayout" Target="../slideLayouts/slideLayout43.xml"/><Relationship Id="rId62" Type="http://schemas.openxmlformats.org/officeDocument/2006/relationships/slideLayout" Target="../slideLayouts/slideLayout64.xml"/><Relationship Id="rId83" Type="http://schemas.openxmlformats.org/officeDocument/2006/relationships/slideLayout" Target="../slideLayouts/slideLayout85.xml"/><Relationship Id="rId179" Type="http://schemas.openxmlformats.org/officeDocument/2006/relationships/slideLayout" Target="../slideLayouts/slideLayout181.xml"/><Relationship Id="rId365" Type="http://schemas.openxmlformats.org/officeDocument/2006/relationships/slideLayout" Target="../slideLayouts/slideLayout367.xml"/><Relationship Id="rId386" Type="http://schemas.openxmlformats.org/officeDocument/2006/relationships/slideLayout" Target="../slideLayouts/slideLayout388.xml"/><Relationship Id="rId551" Type="http://schemas.openxmlformats.org/officeDocument/2006/relationships/slideLayout" Target="../slideLayouts/slideLayout553.xml"/><Relationship Id="rId572" Type="http://schemas.openxmlformats.org/officeDocument/2006/relationships/slideLayout" Target="../slideLayouts/slideLayout574.xml"/><Relationship Id="rId190" Type="http://schemas.openxmlformats.org/officeDocument/2006/relationships/slideLayout" Target="../slideLayouts/slideLayout192.xml"/><Relationship Id="rId204" Type="http://schemas.openxmlformats.org/officeDocument/2006/relationships/slideLayout" Target="../slideLayouts/slideLayout206.xml"/><Relationship Id="rId225" Type="http://schemas.openxmlformats.org/officeDocument/2006/relationships/slideLayout" Target="../slideLayouts/slideLayout227.xml"/><Relationship Id="rId246" Type="http://schemas.openxmlformats.org/officeDocument/2006/relationships/slideLayout" Target="../slideLayouts/slideLayout248.xml"/><Relationship Id="rId267" Type="http://schemas.openxmlformats.org/officeDocument/2006/relationships/slideLayout" Target="../slideLayouts/slideLayout269.xml"/><Relationship Id="rId288" Type="http://schemas.openxmlformats.org/officeDocument/2006/relationships/slideLayout" Target="../slideLayouts/slideLayout290.xml"/><Relationship Id="rId411" Type="http://schemas.openxmlformats.org/officeDocument/2006/relationships/slideLayout" Target="../slideLayouts/slideLayout413.xml"/><Relationship Id="rId432" Type="http://schemas.openxmlformats.org/officeDocument/2006/relationships/slideLayout" Target="../slideLayouts/slideLayout434.xml"/><Relationship Id="rId453" Type="http://schemas.openxmlformats.org/officeDocument/2006/relationships/slideLayout" Target="../slideLayouts/slideLayout455.xml"/><Relationship Id="rId474" Type="http://schemas.openxmlformats.org/officeDocument/2006/relationships/slideLayout" Target="../slideLayouts/slideLayout476.xml"/><Relationship Id="rId509" Type="http://schemas.openxmlformats.org/officeDocument/2006/relationships/slideLayout" Target="../slideLayouts/slideLayout511.xml"/><Relationship Id="rId106" Type="http://schemas.openxmlformats.org/officeDocument/2006/relationships/slideLayout" Target="../slideLayouts/slideLayout108.xml"/><Relationship Id="rId127" Type="http://schemas.openxmlformats.org/officeDocument/2006/relationships/slideLayout" Target="../slideLayouts/slideLayout129.xml"/><Relationship Id="rId313" Type="http://schemas.openxmlformats.org/officeDocument/2006/relationships/slideLayout" Target="../slideLayouts/slideLayout315.xml"/><Relationship Id="rId495" Type="http://schemas.openxmlformats.org/officeDocument/2006/relationships/slideLayout" Target="../slideLayouts/slideLayout497.xml"/><Relationship Id="rId10" Type="http://schemas.openxmlformats.org/officeDocument/2006/relationships/slideLayout" Target="../slideLayouts/slideLayout12.xml"/><Relationship Id="rId31" Type="http://schemas.openxmlformats.org/officeDocument/2006/relationships/slideLayout" Target="../slideLayouts/slideLayout33.xml"/><Relationship Id="rId52" Type="http://schemas.openxmlformats.org/officeDocument/2006/relationships/slideLayout" Target="../slideLayouts/slideLayout54.xml"/><Relationship Id="rId73" Type="http://schemas.openxmlformats.org/officeDocument/2006/relationships/slideLayout" Target="../slideLayouts/slideLayout75.xml"/><Relationship Id="rId94" Type="http://schemas.openxmlformats.org/officeDocument/2006/relationships/slideLayout" Target="../slideLayouts/slideLayout96.xml"/><Relationship Id="rId148" Type="http://schemas.openxmlformats.org/officeDocument/2006/relationships/slideLayout" Target="../slideLayouts/slideLayout150.xml"/><Relationship Id="rId169" Type="http://schemas.openxmlformats.org/officeDocument/2006/relationships/slideLayout" Target="../slideLayouts/slideLayout171.xml"/><Relationship Id="rId334" Type="http://schemas.openxmlformats.org/officeDocument/2006/relationships/slideLayout" Target="../slideLayouts/slideLayout336.xml"/><Relationship Id="rId355" Type="http://schemas.openxmlformats.org/officeDocument/2006/relationships/slideLayout" Target="../slideLayouts/slideLayout357.xml"/><Relationship Id="rId376" Type="http://schemas.openxmlformats.org/officeDocument/2006/relationships/slideLayout" Target="../slideLayouts/slideLayout378.xml"/><Relationship Id="rId397" Type="http://schemas.openxmlformats.org/officeDocument/2006/relationships/slideLayout" Target="../slideLayouts/slideLayout399.xml"/><Relationship Id="rId520" Type="http://schemas.openxmlformats.org/officeDocument/2006/relationships/slideLayout" Target="../slideLayouts/slideLayout522.xml"/><Relationship Id="rId541" Type="http://schemas.openxmlformats.org/officeDocument/2006/relationships/slideLayout" Target="../slideLayouts/slideLayout543.xml"/><Relationship Id="rId562" Type="http://schemas.openxmlformats.org/officeDocument/2006/relationships/slideLayout" Target="../slideLayouts/slideLayout564.xml"/><Relationship Id="rId583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6.xml"/><Relationship Id="rId180" Type="http://schemas.openxmlformats.org/officeDocument/2006/relationships/slideLayout" Target="../slideLayouts/slideLayout182.xml"/><Relationship Id="rId215" Type="http://schemas.openxmlformats.org/officeDocument/2006/relationships/slideLayout" Target="../slideLayouts/slideLayout217.xml"/><Relationship Id="rId236" Type="http://schemas.openxmlformats.org/officeDocument/2006/relationships/slideLayout" Target="../slideLayouts/slideLayout238.xml"/><Relationship Id="rId257" Type="http://schemas.openxmlformats.org/officeDocument/2006/relationships/slideLayout" Target="../slideLayouts/slideLayout259.xml"/><Relationship Id="rId278" Type="http://schemas.openxmlformats.org/officeDocument/2006/relationships/slideLayout" Target="../slideLayouts/slideLayout280.xml"/><Relationship Id="rId401" Type="http://schemas.openxmlformats.org/officeDocument/2006/relationships/slideLayout" Target="../slideLayouts/slideLayout403.xml"/><Relationship Id="rId422" Type="http://schemas.openxmlformats.org/officeDocument/2006/relationships/slideLayout" Target="../slideLayouts/slideLayout424.xml"/><Relationship Id="rId443" Type="http://schemas.openxmlformats.org/officeDocument/2006/relationships/slideLayout" Target="../slideLayouts/slideLayout445.xml"/><Relationship Id="rId464" Type="http://schemas.openxmlformats.org/officeDocument/2006/relationships/slideLayout" Target="../slideLayouts/slideLayout466.xml"/><Relationship Id="rId303" Type="http://schemas.openxmlformats.org/officeDocument/2006/relationships/slideLayout" Target="../slideLayouts/slideLayout305.xml"/><Relationship Id="rId485" Type="http://schemas.openxmlformats.org/officeDocument/2006/relationships/slideLayout" Target="../slideLayouts/slideLayout487.xml"/><Relationship Id="rId42" Type="http://schemas.openxmlformats.org/officeDocument/2006/relationships/slideLayout" Target="../slideLayouts/slideLayout44.xml"/><Relationship Id="rId84" Type="http://schemas.openxmlformats.org/officeDocument/2006/relationships/slideLayout" Target="../slideLayouts/slideLayout86.xml"/><Relationship Id="rId138" Type="http://schemas.openxmlformats.org/officeDocument/2006/relationships/slideLayout" Target="../slideLayouts/slideLayout140.xml"/><Relationship Id="rId345" Type="http://schemas.openxmlformats.org/officeDocument/2006/relationships/slideLayout" Target="../slideLayouts/slideLayout347.xml"/><Relationship Id="rId387" Type="http://schemas.openxmlformats.org/officeDocument/2006/relationships/slideLayout" Target="../slideLayouts/slideLayout389.xml"/><Relationship Id="rId510" Type="http://schemas.openxmlformats.org/officeDocument/2006/relationships/slideLayout" Target="../slideLayouts/slideLayout512.xml"/><Relationship Id="rId552" Type="http://schemas.openxmlformats.org/officeDocument/2006/relationships/slideLayout" Target="../slideLayouts/slideLayout554.xml"/><Relationship Id="rId191" Type="http://schemas.openxmlformats.org/officeDocument/2006/relationships/slideLayout" Target="../slideLayouts/slideLayout193.xml"/><Relationship Id="rId205" Type="http://schemas.openxmlformats.org/officeDocument/2006/relationships/slideLayout" Target="../slideLayouts/slideLayout207.xml"/><Relationship Id="rId247" Type="http://schemas.openxmlformats.org/officeDocument/2006/relationships/slideLayout" Target="../slideLayouts/slideLayout249.xml"/><Relationship Id="rId412" Type="http://schemas.openxmlformats.org/officeDocument/2006/relationships/slideLayout" Target="../slideLayouts/slideLayout414.xml"/><Relationship Id="rId107" Type="http://schemas.openxmlformats.org/officeDocument/2006/relationships/slideLayout" Target="../slideLayouts/slideLayout109.xml"/><Relationship Id="rId289" Type="http://schemas.openxmlformats.org/officeDocument/2006/relationships/slideLayout" Target="../slideLayouts/slideLayout291.xml"/><Relationship Id="rId454" Type="http://schemas.openxmlformats.org/officeDocument/2006/relationships/slideLayout" Target="../slideLayouts/slideLayout456.xml"/><Relationship Id="rId496" Type="http://schemas.openxmlformats.org/officeDocument/2006/relationships/slideLayout" Target="../slideLayouts/slideLayout498.xml"/><Relationship Id="rId11" Type="http://schemas.openxmlformats.org/officeDocument/2006/relationships/slideLayout" Target="../slideLayouts/slideLayout13.xml"/><Relationship Id="rId53" Type="http://schemas.openxmlformats.org/officeDocument/2006/relationships/slideLayout" Target="../slideLayouts/slideLayout55.xml"/><Relationship Id="rId149" Type="http://schemas.openxmlformats.org/officeDocument/2006/relationships/slideLayout" Target="../slideLayouts/slideLayout151.xml"/><Relationship Id="rId314" Type="http://schemas.openxmlformats.org/officeDocument/2006/relationships/slideLayout" Target="../slideLayouts/slideLayout316.xml"/><Relationship Id="rId356" Type="http://schemas.openxmlformats.org/officeDocument/2006/relationships/slideLayout" Target="../slideLayouts/slideLayout358.xml"/><Relationship Id="rId398" Type="http://schemas.openxmlformats.org/officeDocument/2006/relationships/slideLayout" Target="../slideLayouts/slideLayout400.xml"/><Relationship Id="rId521" Type="http://schemas.openxmlformats.org/officeDocument/2006/relationships/slideLayout" Target="../slideLayouts/slideLayout523.xml"/><Relationship Id="rId563" Type="http://schemas.openxmlformats.org/officeDocument/2006/relationships/slideLayout" Target="../slideLayouts/slideLayout565.xml"/><Relationship Id="rId95" Type="http://schemas.openxmlformats.org/officeDocument/2006/relationships/slideLayout" Target="../slideLayouts/slideLayout97.xml"/><Relationship Id="rId160" Type="http://schemas.openxmlformats.org/officeDocument/2006/relationships/slideLayout" Target="../slideLayouts/slideLayout162.xml"/><Relationship Id="rId216" Type="http://schemas.openxmlformats.org/officeDocument/2006/relationships/slideLayout" Target="../slideLayouts/slideLayout218.xml"/><Relationship Id="rId423" Type="http://schemas.openxmlformats.org/officeDocument/2006/relationships/slideLayout" Target="../slideLayouts/slideLayout425.xml"/><Relationship Id="rId258" Type="http://schemas.openxmlformats.org/officeDocument/2006/relationships/slideLayout" Target="../slideLayouts/slideLayout260.xml"/><Relationship Id="rId465" Type="http://schemas.openxmlformats.org/officeDocument/2006/relationships/slideLayout" Target="../slideLayouts/slideLayout467.xml"/><Relationship Id="rId22" Type="http://schemas.openxmlformats.org/officeDocument/2006/relationships/slideLayout" Target="../slideLayouts/slideLayout24.xml"/><Relationship Id="rId64" Type="http://schemas.openxmlformats.org/officeDocument/2006/relationships/slideLayout" Target="../slideLayouts/slideLayout66.xml"/><Relationship Id="rId118" Type="http://schemas.openxmlformats.org/officeDocument/2006/relationships/slideLayout" Target="../slideLayouts/slideLayout120.xml"/><Relationship Id="rId325" Type="http://schemas.openxmlformats.org/officeDocument/2006/relationships/slideLayout" Target="../slideLayouts/slideLayout327.xml"/><Relationship Id="rId367" Type="http://schemas.openxmlformats.org/officeDocument/2006/relationships/slideLayout" Target="../slideLayouts/slideLayout369.xml"/><Relationship Id="rId532" Type="http://schemas.openxmlformats.org/officeDocument/2006/relationships/slideLayout" Target="../slideLayouts/slideLayout534.xml"/><Relationship Id="rId574" Type="http://schemas.openxmlformats.org/officeDocument/2006/relationships/slideLayout" Target="../slideLayouts/slideLayout576.xml"/><Relationship Id="rId171" Type="http://schemas.openxmlformats.org/officeDocument/2006/relationships/slideLayout" Target="../slideLayouts/slideLayout173.xml"/><Relationship Id="rId227" Type="http://schemas.openxmlformats.org/officeDocument/2006/relationships/slideLayout" Target="../slideLayouts/slideLayout229.xml"/><Relationship Id="rId269" Type="http://schemas.openxmlformats.org/officeDocument/2006/relationships/slideLayout" Target="../slideLayouts/slideLayout271.xml"/><Relationship Id="rId434" Type="http://schemas.openxmlformats.org/officeDocument/2006/relationships/slideLayout" Target="../slideLayouts/slideLayout436.xml"/><Relationship Id="rId476" Type="http://schemas.openxmlformats.org/officeDocument/2006/relationships/slideLayout" Target="../slideLayouts/slideLayout478.xml"/><Relationship Id="rId33" Type="http://schemas.openxmlformats.org/officeDocument/2006/relationships/slideLayout" Target="../slideLayouts/slideLayout35.xml"/><Relationship Id="rId129" Type="http://schemas.openxmlformats.org/officeDocument/2006/relationships/slideLayout" Target="../slideLayouts/slideLayout131.xml"/><Relationship Id="rId280" Type="http://schemas.openxmlformats.org/officeDocument/2006/relationships/slideLayout" Target="../slideLayouts/slideLayout282.xml"/><Relationship Id="rId336" Type="http://schemas.openxmlformats.org/officeDocument/2006/relationships/slideLayout" Target="../slideLayouts/slideLayout338.xml"/><Relationship Id="rId501" Type="http://schemas.openxmlformats.org/officeDocument/2006/relationships/slideLayout" Target="../slideLayouts/slideLayout503.xml"/><Relationship Id="rId543" Type="http://schemas.openxmlformats.org/officeDocument/2006/relationships/slideLayout" Target="../slideLayouts/slideLayout545.xml"/><Relationship Id="rId75" Type="http://schemas.openxmlformats.org/officeDocument/2006/relationships/slideLayout" Target="../slideLayouts/slideLayout77.xml"/><Relationship Id="rId140" Type="http://schemas.openxmlformats.org/officeDocument/2006/relationships/slideLayout" Target="../slideLayouts/slideLayout142.xml"/><Relationship Id="rId182" Type="http://schemas.openxmlformats.org/officeDocument/2006/relationships/slideLayout" Target="../slideLayouts/slideLayout184.xml"/><Relationship Id="rId378" Type="http://schemas.openxmlformats.org/officeDocument/2006/relationships/slideLayout" Target="../slideLayouts/slideLayout380.xml"/><Relationship Id="rId403" Type="http://schemas.openxmlformats.org/officeDocument/2006/relationships/slideLayout" Target="../slideLayouts/slideLayout405.xml"/><Relationship Id="rId585" Type="http://schemas.openxmlformats.org/officeDocument/2006/relationships/slideLayout" Target="../slideLayouts/slideLayout587.xml"/><Relationship Id="rId6" Type="http://schemas.openxmlformats.org/officeDocument/2006/relationships/slideLayout" Target="../slideLayouts/slideLayout8.xml"/><Relationship Id="rId238" Type="http://schemas.openxmlformats.org/officeDocument/2006/relationships/slideLayout" Target="../slideLayouts/slideLayout240.xml"/><Relationship Id="rId445" Type="http://schemas.openxmlformats.org/officeDocument/2006/relationships/slideLayout" Target="../slideLayouts/slideLayout447.xml"/><Relationship Id="rId487" Type="http://schemas.openxmlformats.org/officeDocument/2006/relationships/slideLayout" Target="../slideLayouts/slideLayout489.xml"/><Relationship Id="rId291" Type="http://schemas.openxmlformats.org/officeDocument/2006/relationships/slideLayout" Target="../slideLayouts/slideLayout293.xml"/><Relationship Id="rId305" Type="http://schemas.openxmlformats.org/officeDocument/2006/relationships/slideLayout" Target="../slideLayouts/slideLayout307.xml"/><Relationship Id="rId347" Type="http://schemas.openxmlformats.org/officeDocument/2006/relationships/slideLayout" Target="../slideLayouts/slideLayout349.xml"/><Relationship Id="rId512" Type="http://schemas.openxmlformats.org/officeDocument/2006/relationships/slideLayout" Target="../slideLayouts/slideLayout514.xml"/><Relationship Id="rId44" Type="http://schemas.openxmlformats.org/officeDocument/2006/relationships/slideLayout" Target="../slideLayouts/slideLayout46.xml"/><Relationship Id="rId86" Type="http://schemas.openxmlformats.org/officeDocument/2006/relationships/slideLayout" Target="../slideLayouts/slideLayout88.xml"/><Relationship Id="rId151" Type="http://schemas.openxmlformats.org/officeDocument/2006/relationships/slideLayout" Target="../slideLayouts/slideLayout153.xml"/><Relationship Id="rId389" Type="http://schemas.openxmlformats.org/officeDocument/2006/relationships/slideLayout" Target="../slideLayouts/slideLayout391.xml"/><Relationship Id="rId554" Type="http://schemas.openxmlformats.org/officeDocument/2006/relationships/slideLayout" Target="../slideLayouts/slideLayout556.xml"/><Relationship Id="rId193" Type="http://schemas.openxmlformats.org/officeDocument/2006/relationships/slideLayout" Target="../slideLayouts/slideLayout195.xml"/><Relationship Id="rId207" Type="http://schemas.openxmlformats.org/officeDocument/2006/relationships/slideLayout" Target="../slideLayouts/slideLayout209.xml"/><Relationship Id="rId249" Type="http://schemas.openxmlformats.org/officeDocument/2006/relationships/slideLayout" Target="../slideLayouts/slideLayout251.xml"/><Relationship Id="rId414" Type="http://schemas.openxmlformats.org/officeDocument/2006/relationships/slideLayout" Target="../slideLayouts/slideLayout416.xml"/><Relationship Id="rId456" Type="http://schemas.openxmlformats.org/officeDocument/2006/relationships/slideLayout" Target="../slideLayouts/slideLayout458.xml"/><Relationship Id="rId498" Type="http://schemas.openxmlformats.org/officeDocument/2006/relationships/slideLayout" Target="../slideLayouts/slideLayout500.xml"/><Relationship Id="rId13" Type="http://schemas.openxmlformats.org/officeDocument/2006/relationships/slideLayout" Target="../slideLayouts/slideLayout15.xml"/><Relationship Id="rId109" Type="http://schemas.openxmlformats.org/officeDocument/2006/relationships/slideLayout" Target="../slideLayouts/slideLayout111.xml"/><Relationship Id="rId260" Type="http://schemas.openxmlformats.org/officeDocument/2006/relationships/slideLayout" Target="../slideLayouts/slideLayout262.xml"/><Relationship Id="rId316" Type="http://schemas.openxmlformats.org/officeDocument/2006/relationships/slideLayout" Target="../slideLayouts/slideLayout318.xml"/><Relationship Id="rId523" Type="http://schemas.openxmlformats.org/officeDocument/2006/relationships/slideLayout" Target="../slideLayouts/slideLayout525.xml"/><Relationship Id="rId55" Type="http://schemas.openxmlformats.org/officeDocument/2006/relationships/slideLayout" Target="../slideLayouts/slideLayout57.xml"/><Relationship Id="rId97" Type="http://schemas.openxmlformats.org/officeDocument/2006/relationships/slideLayout" Target="../slideLayouts/slideLayout99.xml"/><Relationship Id="rId120" Type="http://schemas.openxmlformats.org/officeDocument/2006/relationships/slideLayout" Target="../slideLayouts/slideLayout122.xml"/><Relationship Id="rId358" Type="http://schemas.openxmlformats.org/officeDocument/2006/relationships/slideLayout" Target="../slideLayouts/slideLayout360.xml"/><Relationship Id="rId565" Type="http://schemas.openxmlformats.org/officeDocument/2006/relationships/slideLayout" Target="../slideLayouts/slideLayout567.xml"/><Relationship Id="rId162" Type="http://schemas.openxmlformats.org/officeDocument/2006/relationships/slideLayout" Target="../slideLayouts/slideLayout164.xml"/><Relationship Id="rId218" Type="http://schemas.openxmlformats.org/officeDocument/2006/relationships/slideLayout" Target="../slideLayouts/slideLayout220.xml"/><Relationship Id="rId425" Type="http://schemas.openxmlformats.org/officeDocument/2006/relationships/slideLayout" Target="../slideLayouts/slideLayout427.xml"/><Relationship Id="rId467" Type="http://schemas.openxmlformats.org/officeDocument/2006/relationships/slideLayout" Target="../slideLayouts/slideLayout469.xml"/><Relationship Id="rId271" Type="http://schemas.openxmlformats.org/officeDocument/2006/relationships/slideLayout" Target="../slideLayouts/slideLayout273.xml"/><Relationship Id="rId24" Type="http://schemas.openxmlformats.org/officeDocument/2006/relationships/slideLayout" Target="../slideLayouts/slideLayout26.xml"/><Relationship Id="rId66" Type="http://schemas.openxmlformats.org/officeDocument/2006/relationships/slideLayout" Target="../slideLayouts/slideLayout68.xml"/><Relationship Id="rId131" Type="http://schemas.openxmlformats.org/officeDocument/2006/relationships/slideLayout" Target="../slideLayouts/slideLayout133.xml"/><Relationship Id="rId327" Type="http://schemas.openxmlformats.org/officeDocument/2006/relationships/slideLayout" Target="../slideLayouts/slideLayout329.xml"/><Relationship Id="rId369" Type="http://schemas.openxmlformats.org/officeDocument/2006/relationships/slideLayout" Target="../slideLayouts/slideLayout371.xml"/><Relationship Id="rId534" Type="http://schemas.openxmlformats.org/officeDocument/2006/relationships/slideLayout" Target="../slideLayouts/slideLayout536.xml"/><Relationship Id="rId576" Type="http://schemas.openxmlformats.org/officeDocument/2006/relationships/slideLayout" Target="../slideLayouts/slideLayout578.xml"/><Relationship Id="rId173" Type="http://schemas.openxmlformats.org/officeDocument/2006/relationships/slideLayout" Target="../slideLayouts/slideLayout175.xml"/><Relationship Id="rId229" Type="http://schemas.openxmlformats.org/officeDocument/2006/relationships/slideLayout" Target="../slideLayouts/slideLayout231.xml"/><Relationship Id="rId380" Type="http://schemas.openxmlformats.org/officeDocument/2006/relationships/slideLayout" Target="../slideLayouts/slideLayout382.xml"/><Relationship Id="rId436" Type="http://schemas.openxmlformats.org/officeDocument/2006/relationships/slideLayout" Target="../slideLayouts/slideLayout438.xml"/><Relationship Id="rId240" Type="http://schemas.openxmlformats.org/officeDocument/2006/relationships/slideLayout" Target="../slideLayouts/slideLayout242.xml"/><Relationship Id="rId478" Type="http://schemas.openxmlformats.org/officeDocument/2006/relationships/slideLayout" Target="../slideLayouts/slideLayout480.xml"/><Relationship Id="rId35" Type="http://schemas.openxmlformats.org/officeDocument/2006/relationships/slideLayout" Target="../slideLayouts/slideLayout37.xml"/><Relationship Id="rId77" Type="http://schemas.openxmlformats.org/officeDocument/2006/relationships/slideLayout" Target="../slideLayouts/slideLayout79.xml"/><Relationship Id="rId100" Type="http://schemas.openxmlformats.org/officeDocument/2006/relationships/slideLayout" Target="../slideLayouts/slideLayout102.xml"/><Relationship Id="rId282" Type="http://schemas.openxmlformats.org/officeDocument/2006/relationships/slideLayout" Target="../slideLayouts/slideLayout284.xml"/><Relationship Id="rId338" Type="http://schemas.openxmlformats.org/officeDocument/2006/relationships/slideLayout" Target="../slideLayouts/slideLayout340.xml"/><Relationship Id="rId503" Type="http://schemas.openxmlformats.org/officeDocument/2006/relationships/slideLayout" Target="../slideLayouts/slideLayout505.xml"/><Relationship Id="rId545" Type="http://schemas.openxmlformats.org/officeDocument/2006/relationships/slideLayout" Target="../slideLayouts/slideLayout547.xml"/><Relationship Id="rId587" Type="http://schemas.openxmlformats.org/officeDocument/2006/relationships/slideLayout" Target="../slideLayouts/slideLayout589.xml"/><Relationship Id="rId8" Type="http://schemas.openxmlformats.org/officeDocument/2006/relationships/slideLayout" Target="../slideLayouts/slideLayout10.xml"/><Relationship Id="rId142" Type="http://schemas.openxmlformats.org/officeDocument/2006/relationships/slideLayout" Target="../slideLayouts/slideLayout144.xml"/><Relationship Id="rId184" Type="http://schemas.openxmlformats.org/officeDocument/2006/relationships/slideLayout" Target="../slideLayouts/slideLayout186.xml"/><Relationship Id="rId391" Type="http://schemas.openxmlformats.org/officeDocument/2006/relationships/slideLayout" Target="../slideLayouts/slideLayout393.xml"/><Relationship Id="rId405" Type="http://schemas.openxmlformats.org/officeDocument/2006/relationships/slideLayout" Target="../slideLayouts/slideLayout407.xml"/><Relationship Id="rId447" Type="http://schemas.openxmlformats.org/officeDocument/2006/relationships/slideLayout" Target="../slideLayouts/slideLayout449.xml"/><Relationship Id="rId251" Type="http://schemas.openxmlformats.org/officeDocument/2006/relationships/slideLayout" Target="../slideLayouts/slideLayout253.xml"/><Relationship Id="rId489" Type="http://schemas.openxmlformats.org/officeDocument/2006/relationships/slideLayout" Target="../slideLayouts/slideLayout491.xml"/><Relationship Id="rId46" Type="http://schemas.openxmlformats.org/officeDocument/2006/relationships/slideLayout" Target="../slideLayouts/slideLayout48.xml"/><Relationship Id="rId293" Type="http://schemas.openxmlformats.org/officeDocument/2006/relationships/slideLayout" Target="../slideLayouts/slideLayout295.xml"/><Relationship Id="rId307" Type="http://schemas.openxmlformats.org/officeDocument/2006/relationships/slideLayout" Target="../slideLayouts/slideLayout309.xml"/><Relationship Id="rId349" Type="http://schemas.openxmlformats.org/officeDocument/2006/relationships/slideLayout" Target="../slideLayouts/slideLayout351.xml"/><Relationship Id="rId514" Type="http://schemas.openxmlformats.org/officeDocument/2006/relationships/slideLayout" Target="../slideLayouts/slideLayout516.xml"/><Relationship Id="rId556" Type="http://schemas.openxmlformats.org/officeDocument/2006/relationships/slideLayout" Target="../slideLayouts/slideLayout558.xml"/><Relationship Id="rId88" Type="http://schemas.openxmlformats.org/officeDocument/2006/relationships/slideLayout" Target="../slideLayouts/slideLayout90.xml"/><Relationship Id="rId111" Type="http://schemas.openxmlformats.org/officeDocument/2006/relationships/slideLayout" Target="../slideLayouts/slideLayout113.xml"/><Relationship Id="rId153" Type="http://schemas.openxmlformats.org/officeDocument/2006/relationships/slideLayout" Target="../slideLayouts/slideLayout155.xml"/><Relationship Id="rId195" Type="http://schemas.openxmlformats.org/officeDocument/2006/relationships/slideLayout" Target="../slideLayouts/slideLayout197.xml"/><Relationship Id="rId209" Type="http://schemas.openxmlformats.org/officeDocument/2006/relationships/slideLayout" Target="../slideLayouts/slideLayout211.xml"/><Relationship Id="rId360" Type="http://schemas.openxmlformats.org/officeDocument/2006/relationships/slideLayout" Target="../slideLayouts/slideLayout362.xml"/><Relationship Id="rId416" Type="http://schemas.openxmlformats.org/officeDocument/2006/relationships/slideLayout" Target="../slideLayouts/slideLayout418.xml"/><Relationship Id="rId220" Type="http://schemas.openxmlformats.org/officeDocument/2006/relationships/slideLayout" Target="../slideLayouts/slideLayout222.xml"/><Relationship Id="rId458" Type="http://schemas.openxmlformats.org/officeDocument/2006/relationships/slideLayout" Target="../slideLayouts/slideLayout460.xml"/><Relationship Id="rId15" Type="http://schemas.openxmlformats.org/officeDocument/2006/relationships/slideLayout" Target="../slideLayouts/slideLayout17.xml"/><Relationship Id="rId57" Type="http://schemas.openxmlformats.org/officeDocument/2006/relationships/slideLayout" Target="../slideLayouts/slideLayout59.xml"/><Relationship Id="rId262" Type="http://schemas.openxmlformats.org/officeDocument/2006/relationships/slideLayout" Target="../slideLayouts/slideLayout264.xml"/><Relationship Id="rId318" Type="http://schemas.openxmlformats.org/officeDocument/2006/relationships/slideLayout" Target="../slideLayouts/slideLayout320.xml"/><Relationship Id="rId525" Type="http://schemas.openxmlformats.org/officeDocument/2006/relationships/slideLayout" Target="../slideLayouts/slideLayout527.xml"/><Relationship Id="rId567" Type="http://schemas.openxmlformats.org/officeDocument/2006/relationships/slideLayout" Target="../slideLayouts/slideLayout569.xml"/><Relationship Id="rId99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4.xml"/><Relationship Id="rId164" Type="http://schemas.openxmlformats.org/officeDocument/2006/relationships/slideLayout" Target="../slideLayouts/slideLayout166.xml"/><Relationship Id="rId371" Type="http://schemas.openxmlformats.org/officeDocument/2006/relationships/slideLayout" Target="../slideLayouts/slideLayout373.xml"/><Relationship Id="rId427" Type="http://schemas.openxmlformats.org/officeDocument/2006/relationships/slideLayout" Target="../slideLayouts/slideLayout429.xml"/><Relationship Id="rId469" Type="http://schemas.openxmlformats.org/officeDocument/2006/relationships/slideLayout" Target="../slideLayouts/slideLayout471.xml"/><Relationship Id="rId26" Type="http://schemas.openxmlformats.org/officeDocument/2006/relationships/slideLayout" Target="../slideLayouts/slideLayout28.xml"/><Relationship Id="rId231" Type="http://schemas.openxmlformats.org/officeDocument/2006/relationships/slideLayout" Target="../slideLayouts/slideLayout233.xml"/><Relationship Id="rId273" Type="http://schemas.openxmlformats.org/officeDocument/2006/relationships/slideLayout" Target="../slideLayouts/slideLayout275.xml"/><Relationship Id="rId329" Type="http://schemas.openxmlformats.org/officeDocument/2006/relationships/slideLayout" Target="../slideLayouts/slideLayout331.xml"/><Relationship Id="rId480" Type="http://schemas.openxmlformats.org/officeDocument/2006/relationships/slideLayout" Target="../slideLayouts/slideLayout482.xml"/><Relationship Id="rId536" Type="http://schemas.openxmlformats.org/officeDocument/2006/relationships/slideLayout" Target="../slideLayouts/slideLayout538.xml"/><Relationship Id="rId68" Type="http://schemas.openxmlformats.org/officeDocument/2006/relationships/slideLayout" Target="../slideLayouts/slideLayout70.xml"/><Relationship Id="rId133" Type="http://schemas.openxmlformats.org/officeDocument/2006/relationships/slideLayout" Target="../slideLayouts/slideLayout135.xml"/><Relationship Id="rId175" Type="http://schemas.openxmlformats.org/officeDocument/2006/relationships/slideLayout" Target="../slideLayouts/slideLayout177.xml"/><Relationship Id="rId340" Type="http://schemas.openxmlformats.org/officeDocument/2006/relationships/slideLayout" Target="../slideLayouts/slideLayout342.xml"/><Relationship Id="rId578" Type="http://schemas.openxmlformats.org/officeDocument/2006/relationships/slideLayout" Target="../slideLayouts/slideLayout58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91.xml"/><Relationship Id="rId1" Type="http://schemas.openxmlformats.org/officeDocument/2006/relationships/slideLayout" Target="../slideLayouts/slideLayout590.xml"/><Relationship Id="rId6" Type="http://schemas.openxmlformats.org/officeDocument/2006/relationships/slideLayout" Target="../slideLayouts/slideLayout595.xml"/><Relationship Id="rId5" Type="http://schemas.openxmlformats.org/officeDocument/2006/relationships/slideLayout" Target="../slideLayouts/slideLayout594.xml"/><Relationship Id="rId4" Type="http://schemas.openxmlformats.org/officeDocument/2006/relationships/slideLayout" Target="../slideLayouts/slideLayout59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8.xml"/><Relationship Id="rId2" Type="http://schemas.openxmlformats.org/officeDocument/2006/relationships/slideLayout" Target="../slideLayouts/slideLayout597.xml"/><Relationship Id="rId1" Type="http://schemas.openxmlformats.org/officeDocument/2006/relationships/slideLayout" Target="../slideLayouts/slideLayout59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600.xml"/><Relationship Id="rId4" Type="http://schemas.openxmlformats.org/officeDocument/2006/relationships/slideLayout" Target="../slideLayouts/slideLayout59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3.xml"/><Relationship Id="rId2" Type="http://schemas.openxmlformats.org/officeDocument/2006/relationships/slideLayout" Target="../slideLayouts/slideLayout602.xml"/><Relationship Id="rId1" Type="http://schemas.openxmlformats.org/officeDocument/2006/relationships/slideLayout" Target="../slideLayouts/slideLayout60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605.xml"/><Relationship Id="rId4" Type="http://schemas.openxmlformats.org/officeDocument/2006/relationships/slideLayout" Target="../slideLayouts/slideLayout60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8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0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2.xml"/><Relationship Id="rId2" Type="http://schemas.openxmlformats.org/officeDocument/2006/relationships/slideLayout" Target="../slideLayouts/slideLayout611.xml"/><Relationship Id="rId1" Type="http://schemas.openxmlformats.org/officeDocument/2006/relationships/slideLayout" Target="../slideLayouts/slideLayout61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14.xml"/><Relationship Id="rId4" Type="http://schemas.openxmlformats.org/officeDocument/2006/relationships/slideLayout" Target="../slideLayouts/slideLayout6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7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616.xml"/><Relationship Id="rId1" Type="http://schemas.openxmlformats.org/officeDocument/2006/relationships/slideLayout" Target="../slideLayouts/slideLayout615.xml"/><Relationship Id="rId6" Type="http://schemas.openxmlformats.org/officeDocument/2006/relationships/slideLayout" Target="../slideLayouts/slideLayout620.xml"/><Relationship Id="rId5" Type="http://schemas.openxmlformats.org/officeDocument/2006/relationships/slideLayout" Target="../slideLayouts/slideLayout619.xml"/><Relationship Id="rId4" Type="http://schemas.openxmlformats.org/officeDocument/2006/relationships/slideLayout" Target="../slideLayouts/slideLayout6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3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622.xml"/><Relationship Id="rId1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6.xml"/><Relationship Id="rId5" Type="http://schemas.openxmlformats.org/officeDocument/2006/relationships/slideLayout" Target="../slideLayouts/slideLayout625.xml"/><Relationship Id="rId4" Type="http://schemas.openxmlformats.org/officeDocument/2006/relationships/slideLayout" Target="../slideLayouts/slideLayout6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2" y="549275"/>
            <a:ext cx="21939250" cy="2286000"/>
          </a:xfrm>
          <a:prstGeom prst="rect">
            <a:avLst/>
          </a:prstGeom>
        </p:spPr>
        <p:txBody>
          <a:bodyPr vert="horz" lIns="91422" tIns="45710" rIns="91422" bIns="457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2" y="3200402"/>
            <a:ext cx="21939250" cy="9051925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2" y="12712702"/>
            <a:ext cx="5688013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613" y="12712702"/>
            <a:ext cx="7718425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0440" y="12712702"/>
            <a:ext cx="5688012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61FF-5FE8-EB4D-989B-E161B1A2E7CF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9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hf hdr="0" ftr="0" dt="0"/>
  <p:txStyles>
    <p:titleStyle>
      <a:lvl1pPr algn="ctr" defTabSz="4571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45710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2" algn="l" defTabSz="45710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45710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45710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8" indent="-228554" algn="l" defTabSz="45710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2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2" y="549275"/>
            <a:ext cx="21939250" cy="2286000"/>
          </a:xfrm>
          <a:prstGeom prst="rect">
            <a:avLst/>
          </a:prstGeom>
        </p:spPr>
        <p:txBody>
          <a:bodyPr vert="horz" lIns="91422" tIns="45710" rIns="91422" bIns="457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2" y="3200402"/>
            <a:ext cx="21939250" cy="9051925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2" y="12712702"/>
            <a:ext cx="5688013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60B8A-C768-5F40-B5C4-9D6E49859A70}" type="datetimeFigureOut">
              <a:rPr lang="es-AR">
                <a:solidFill>
                  <a:srgbClr val="7E7E7E">
                    <a:tint val="75000"/>
                  </a:srgbClr>
                </a:solidFill>
              </a:rPr>
              <a:pPr/>
              <a:t>3/10/2022</a:t>
            </a:fld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613" y="12712702"/>
            <a:ext cx="7718425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0440" y="12712702"/>
            <a:ext cx="5688012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9DA8-C465-9E4F-B88A-1C86D678B1F2}" type="slidenum">
              <a:rPr>
                <a:solidFill>
                  <a:srgbClr val="7E7E7E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5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5" r:id="rId1"/>
    <p:sldLayoutId id="2147485316" r:id="rId2"/>
    <p:sldLayoutId id="2147485317" r:id="rId3"/>
    <p:sldLayoutId id="2147485318" r:id="rId4"/>
  </p:sldLayoutIdLst>
  <p:txStyles>
    <p:titleStyle>
      <a:lvl1pPr algn="ctr" defTabSz="4571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45710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2" algn="l" defTabSz="45710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45710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45710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8" indent="-228554" algn="l" defTabSz="45710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2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434"/>
            <a:fld id="{7F454B8E-9DD9-49A1-85E4-D6DCFD6FEF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828434"/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434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434"/>
            <a:fld id="{F1191A2A-6A42-4898-AE94-6C5DB4B06E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828434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5" r:id="rId1"/>
    <p:sldLayoutId id="2147485546" r:id="rId2"/>
    <p:sldLayoutId id="2147485547" r:id="rId3"/>
    <p:sldLayoutId id="2147485548" r:id="rId4"/>
    <p:sldLayoutId id="2147485549" r:id="rId5"/>
    <p:sldLayoutId id="2147485550" r:id="rId6"/>
    <p:sldLayoutId id="2147485551" r:id="rId7"/>
    <p:sldLayoutId id="2147485552" r:id="rId8"/>
    <p:sldLayoutId id="2147485553" r:id="rId9"/>
    <p:sldLayoutId id="2147485554" r:id="rId10"/>
    <p:sldLayoutId id="2147485555" r:id="rId11"/>
  </p:sldLayoutIdLst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2" y="549275"/>
            <a:ext cx="21939250" cy="2286000"/>
          </a:xfrm>
          <a:prstGeom prst="rect">
            <a:avLst/>
          </a:prstGeom>
        </p:spPr>
        <p:txBody>
          <a:bodyPr vert="horz" lIns="91422" tIns="45710" rIns="91422" bIns="457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2" y="3200402"/>
            <a:ext cx="21939250" cy="9051925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2" y="12712702"/>
            <a:ext cx="5688013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613" y="12712702"/>
            <a:ext cx="7718425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0440" y="12712702"/>
            <a:ext cx="5688012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9DA8-C465-9E4F-B88A-1C86D678B1F2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0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941" r:id="rId2"/>
    <p:sldLayoutId id="2147483958" r:id="rId3"/>
    <p:sldLayoutId id="2147483959" r:id="rId4"/>
    <p:sldLayoutId id="2147484848" r:id="rId5"/>
    <p:sldLayoutId id="2147484925" r:id="rId6"/>
    <p:sldLayoutId id="2147484926" r:id="rId7"/>
    <p:sldLayoutId id="2147484927" r:id="rId8"/>
    <p:sldLayoutId id="2147484928" r:id="rId9"/>
    <p:sldLayoutId id="2147484929" r:id="rId10"/>
    <p:sldLayoutId id="2147484930" r:id="rId11"/>
    <p:sldLayoutId id="2147484931" r:id="rId12"/>
    <p:sldLayoutId id="2147484932" r:id="rId13"/>
    <p:sldLayoutId id="2147484933" r:id="rId14"/>
    <p:sldLayoutId id="2147484934" r:id="rId15"/>
    <p:sldLayoutId id="2147484935" r:id="rId16"/>
    <p:sldLayoutId id="2147484937" r:id="rId17"/>
    <p:sldLayoutId id="2147484938" r:id="rId18"/>
    <p:sldLayoutId id="2147484939" r:id="rId19"/>
    <p:sldLayoutId id="2147484940" r:id="rId20"/>
    <p:sldLayoutId id="2147484941" r:id="rId21"/>
    <p:sldLayoutId id="2147484942" r:id="rId22"/>
    <p:sldLayoutId id="2147484944" r:id="rId23"/>
    <p:sldLayoutId id="2147484945" r:id="rId24"/>
    <p:sldLayoutId id="2147484946" r:id="rId25"/>
    <p:sldLayoutId id="2147484947" r:id="rId26"/>
    <p:sldLayoutId id="2147484948" r:id="rId27"/>
    <p:sldLayoutId id="2147484949" r:id="rId28"/>
    <p:sldLayoutId id="2147484950" r:id="rId29"/>
    <p:sldLayoutId id="2147484951" r:id="rId30"/>
    <p:sldLayoutId id="2147484952" r:id="rId31"/>
    <p:sldLayoutId id="2147484953" r:id="rId32"/>
    <p:sldLayoutId id="2147484954" r:id="rId33"/>
    <p:sldLayoutId id="2147484955" r:id="rId34"/>
    <p:sldLayoutId id="2147484956" r:id="rId35"/>
    <p:sldLayoutId id="2147484957" r:id="rId36"/>
    <p:sldLayoutId id="2147484958" r:id="rId37"/>
    <p:sldLayoutId id="2147484959" r:id="rId38"/>
    <p:sldLayoutId id="2147484960" r:id="rId39"/>
    <p:sldLayoutId id="2147484961" r:id="rId40"/>
    <p:sldLayoutId id="2147484962" r:id="rId41"/>
    <p:sldLayoutId id="2147484963" r:id="rId42"/>
    <p:sldLayoutId id="2147484964" r:id="rId43"/>
    <p:sldLayoutId id="2147484965" r:id="rId44"/>
    <p:sldLayoutId id="2147484966" r:id="rId45"/>
    <p:sldLayoutId id="2147484967" r:id="rId46"/>
    <p:sldLayoutId id="2147484968" r:id="rId47"/>
    <p:sldLayoutId id="2147484969" r:id="rId48"/>
    <p:sldLayoutId id="2147484970" r:id="rId49"/>
    <p:sldLayoutId id="2147484971" r:id="rId50"/>
    <p:sldLayoutId id="2147484972" r:id="rId51"/>
    <p:sldLayoutId id="2147484973" r:id="rId52"/>
    <p:sldLayoutId id="2147484974" r:id="rId53"/>
    <p:sldLayoutId id="2147484975" r:id="rId54"/>
    <p:sldLayoutId id="2147484976" r:id="rId55"/>
    <p:sldLayoutId id="2147484977" r:id="rId56"/>
    <p:sldLayoutId id="2147484978" r:id="rId57"/>
    <p:sldLayoutId id="2147484979" r:id="rId58"/>
    <p:sldLayoutId id="2147484980" r:id="rId59"/>
    <p:sldLayoutId id="2147484981" r:id="rId60"/>
    <p:sldLayoutId id="2147484982" r:id="rId61"/>
    <p:sldLayoutId id="2147484983" r:id="rId62"/>
    <p:sldLayoutId id="2147484984" r:id="rId63"/>
    <p:sldLayoutId id="2147484985" r:id="rId64"/>
    <p:sldLayoutId id="2147484986" r:id="rId65"/>
    <p:sldLayoutId id="2147484987" r:id="rId66"/>
    <p:sldLayoutId id="2147484988" r:id="rId67"/>
    <p:sldLayoutId id="2147484989" r:id="rId68"/>
    <p:sldLayoutId id="2147484990" r:id="rId69"/>
    <p:sldLayoutId id="2147484992" r:id="rId70"/>
    <p:sldLayoutId id="2147484993" r:id="rId71"/>
    <p:sldLayoutId id="2147484994" r:id="rId72"/>
    <p:sldLayoutId id="2147484995" r:id="rId73"/>
    <p:sldLayoutId id="2147484996" r:id="rId74"/>
    <p:sldLayoutId id="2147484997" r:id="rId75"/>
    <p:sldLayoutId id="2147484998" r:id="rId76"/>
    <p:sldLayoutId id="2147485007" r:id="rId77"/>
    <p:sldLayoutId id="2147485008" r:id="rId78"/>
    <p:sldLayoutId id="2147485009" r:id="rId79"/>
    <p:sldLayoutId id="2147485010" r:id="rId80"/>
    <p:sldLayoutId id="2147485011" r:id="rId81"/>
    <p:sldLayoutId id="2147485012" r:id="rId82"/>
    <p:sldLayoutId id="2147485013" r:id="rId83"/>
    <p:sldLayoutId id="2147485014" r:id="rId84"/>
    <p:sldLayoutId id="2147485015" r:id="rId85"/>
    <p:sldLayoutId id="2147485016" r:id="rId86"/>
    <p:sldLayoutId id="2147485017" r:id="rId87"/>
    <p:sldLayoutId id="2147485019" r:id="rId88"/>
    <p:sldLayoutId id="2147485020" r:id="rId89"/>
    <p:sldLayoutId id="2147485021" r:id="rId90"/>
    <p:sldLayoutId id="2147485022" r:id="rId91"/>
    <p:sldLayoutId id="2147485023" r:id="rId92"/>
    <p:sldLayoutId id="2147485024" r:id="rId93"/>
    <p:sldLayoutId id="2147485025" r:id="rId94"/>
    <p:sldLayoutId id="2147485026" r:id="rId95"/>
    <p:sldLayoutId id="2147485027" r:id="rId96"/>
    <p:sldLayoutId id="2147485028" r:id="rId97"/>
    <p:sldLayoutId id="2147485029" r:id="rId98"/>
    <p:sldLayoutId id="2147485030" r:id="rId99"/>
    <p:sldLayoutId id="2147485031" r:id="rId100"/>
    <p:sldLayoutId id="2147485032" r:id="rId101"/>
    <p:sldLayoutId id="2147485033" r:id="rId102"/>
    <p:sldLayoutId id="2147485034" r:id="rId103"/>
    <p:sldLayoutId id="2147485035" r:id="rId104"/>
    <p:sldLayoutId id="2147485036" r:id="rId105"/>
    <p:sldLayoutId id="2147485037" r:id="rId106"/>
    <p:sldLayoutId id="2147485038" r:id="rId107"/>
    <p:sldLayoutId id="2147485039" r:id="rId108"/>
    <p:sldLayoutId id="2147485040" r:id="rId109"/>
    <p:sldLayoutId id="2147485041" r:id="rId110"/>
    <p:sldLayoutId id="2147485042" r:id="rId111"/>
    <p:sldLayoutId id="2147485043" r:id="rId112"/>
    <p:sldLayoutId id="2147485044" r:id="rId113"/>
    <p:sldLayoutId id="2147485045" r:id="rId114"/>
    <p:sldLayoutId id="2147485046" r:id="rId115"/>
    <p:sldLayoutId id="2147485047" r:id="rId116"/>
    <p:sldLayoutId id="2147485048" r:id="rId117"/>
    <p:sldLayoutId id="2147485049" r:id="rId118"/>
    <p:sldLayoutId id="2147485050" r:id="rId119"/>
    <p:sldLayoutId id="2147485051" r:id="rId120"/>
    <p:sldLayoutId id="2147485052" r:id="rId121"/>
    <p:sldLayoutId id="2147485053" r:id="rId122"/>
    <p:sldLayoutId id="2147485054" r:id="rId123"/>
    <p:sldLayoutId id="2147485055" r:id="rId124"/>
    <p:sldLayoutId id="2147485056" r:id="rId125"/>
    <p:sldLayoutId id="2147485057" r:id="rId126"/>
    <p:sldLayoutId id="2147485058" r:id="rId127"/>
    <p:sldLayoutId id="2147485059" r:id="rId128"/>
    <p:sldLayoutId id="2147485060" r:id="rId129"/>
    <p:sldLayoutId id="2147485061" r:id="rId130"/>
    <p:sldLayoutId id="2147485062" r:id="rId131"/>
    <p:sldLayoutId id="2147485063" r:id="rId132"/>
    <p:sldLayoutId id="2147485064" r:id="rId133"/>
    <p:sldLayoutId id="2147485065" r:id="rId134"/>
    <p:sldLayoutId id="2147485066" r:id="rId135"/>
    <p:sldLayoutId id="2147485067" r:id="rId136"/>
    <p:sldLayoutId id="2147485068" r:id="rId137"/>
    <p:sldLayoutId id="2147485069" r:id="rId138"/>
    <p:sldLayoutId id="2147485070" r:id="rId139"/>
    <p:sldLayoutId id="2147485071" r:id="rId140"/>
    <p:sldLayoutId id="2147485072" r:id="rId141"/>
    <p:sldLayoutId id="2147485073" r:id="rId142"/>
    <p:sldLayoutId id="2147485074" r:id="rId143"/>
    <p:sldLayoutId id="2147485075" r:id="rId144"/>
    <p:sldLayoutId id="2147485076" r:id="rId145"/>
    <p:sldLayoutId id="2147485077" r:id="rId146"/>
    <p:sldLayoutId id="2147485078" r:id="rId147"/>
    <p:sldLayoutId id="2147485079" r:id="rId148"/>
    <p:sldLayoutId id="2147485080" r:id="rId149"/>
    <p:sldLayoutId id="2147485082" r:id="rId150"/>
    <p:sldLayoutId id="2147485083" r:id="rId151"/>
    <p:sldLayoutId id="2147485084" r:id="rId152"/>
    <p:sldLayoutId id="2147485085" r:id="rId153"/>
    <p:sldLayoutId id="2147485086" r:id="rId154"/>
    <p:sldLayoutId id="2147485087" r:id="rId155"/>
    <p:sldLayoutId id="2147485088" r:id="rId156"/>
    <p:sldLayoutId id="2147485089" r:id="rId157"/>
    <p:sldLayoutId id="2147485090" r:id="rId158"/>
    <p:sldLayoutId id="2147485091" r:id="rId159"/>
    <p:sldLayoutId id="2147485092" r:id="rId160"/>
    <p:sldLayoutId id="2147485094" r:id="rId161"/>
    <p:sldLayoutId id="2147485095" r:id="rId162"/>
    <p:sldLayoutId id="2147485096" r:id="rId163"/>
    <p:sldLayoutId id="2147485097" r:id="rId164"/>
    <p:sldLayoutId id="2147485098" r:id="rId165"/>
    <p:sldLayoutId id="2147485099" r:id="rId166"/>
    <p:sldLayoutId id="2147485100" r:id="rId167"/>
    <p:sldLayoutId id="2147485101" r:id="rId168"/>
    <p:sldLayoutId id="2147485102" r:id="rId169"/>
    <p:sldLayoutId id="2147485103" r:id="rId170"/>
    <p:sldLayoutId id="2147485104" r:id="rId171"/>
    <p:sldLayoutId id="2147485105" r:id="rId172"/>
    <p:sldLayoutId id="2147485106" r:id="rId173"/>
    <p:sldLayoutId id="2147485107" r:id="rId174"/>
    <p:sldLayoutId id="2147485108" r:id="rId175"/>
    <p:sldLayoutId id="2147485109" r:id="rId176"/>
    <p:sldLayoutId id="2147485110" r:id="rId177"/>
    <p:sldLayoutId id="2147485111" r:id="rId178"/>
    <p:sldLayoutId id="2147485112" r:id="rId179"/>
    <p:sldLayoutId id="2147485113" r:id="rId180"/>
    <p:sldLayoutId id="2147485114" r:id="rId181"/>
    <p:sldLayoutId id="2147485115" r:id="rId182"/>
    <p:sldLayoutId id="2147485116" r:id="rId183"/>
    <p:sldLayoutId id="2147485117" r:id="rId184"/>
    <p:sldLayoutId id="2147485118" r:id="rId185"/>
    <p:sldLayoutId id="2147485119" r:id="rId186"/>
    <p:sldLayoutId id="2147485120" r:id="rId187"/>
    <p:sldLayoutId id="2147485121" r:id="rId188"/>
    <p:sldLayoutId id="2147485122" r:id="rId189"/>
    <p:sldLayoutId id="2147485123" r:id="rId190"/>
    <p:sldLayoutId id="2147485124" r:id="rId191"/>
    <p:sldLayoutId id="2147485125" r:id="rId192"/>
    <p:sldLayoutId id="2147485126" r:id="rId193"/>
    <p:sldLayoutId id="2147485127" r:id="rId194"/>
    <p:sldLayoutId id="2147485128" r:id="rId195"/>
    <p:sldLayoutId id="2147485129" r:id="rId196"/>
    <p:sldLayoutId id="2147485130" r:id="rId197"/>
    <p:sldLayoutId id="2147485131" r:id="rId198"/>
    <p:sldLayoutId id="2147485132" r:id="rId199"/>
    <p:sldLayoutId id="2147485133" r:id="rId200"/>
    <p:sldLayoutId id="2147485134" r:id="rId201"/>
    <p:sldLayoutId id="2147485135" r:id="rId202"/>
    <p:sldLayoutId id="2147485136" r:id="rId203"/>
    <p:sldLayoutId id="2147485137" r:id="rId204"/>
    <p:sldLayoutId id="2147485138" r:id="rId205"/>
    <p:sldLayoutId id="2147485139" r:id="rId206"/>
    <p:sldLayoutId id="2147485140" r:id="rId207"/>
    <p:sldLayoutId id="2147485141" r:id="rId208"/>
    <p:sldLayoutId id="2147485142" r:id="rId209"/>
    <p:sldLayoutId id="2147485143" r:id="rId210"/>
    <p:sldLayoutId id="2147485144" r:id="rId211"/>
    <p:sldLayoutId id="2147485145" r:id="rId212"/>
    <p:sldLayoutId id="2147485146" r:id="rId213"/>
    <p:sldLayoutId id="2147485147" r:id="rId214"/>
    <p:sldLayoutId id="2147485148" r:id="rId215"/>
    <p:sldLayoutId id="2147485149" r:id="rId216"/>
    <p:sldLayoutId id="2147485150" r:id="rId217"/>
    <p:sldLayoutId id="2147485151" r:id="rId218"/>
    <p:sldLayoutId id="2147485152" r:id="rId219"/>
    <p:sldLayoutId id="2147485153" r:id="rId220"/>
    <p:sldLayoutId id="2147485154" r:id="rId221"/>
    <p:sldLayoutId id="2147485155" r:id="rId222"/>
    <p:sldLayoutId id="2147485165" r:id="rId223"/>
    <p:sldLayoutId id="2147485166" r:id="rId224"/>
    <p:sldLayoutId id="2147485167" r:id="rId225"/>
    <p:sldLayoutId id="2147485168" r:id="rId226"/>
    <p:sldLayoutId id="2147485169" r:id="rId227"/>
    <p:sldLayoutId id="2147485170" r:id="rId228"/>
    <p:sldLayoutId id="2147485171" r:id="rId229"/>
    <p:sldLayoutId id="2147485172" r:id="rId230"/>
    <p:sldLayoutId id="2147485173" r:id="rId231"/>
    <p:sldLayoutId id="2147485174" r:id="rId232"/>
    <p:sldLayoutId id="2147485175" r:id="rId233"/>
    <p:sldLayoutId id="2147485177" r:id="rId234"/>
    <p:sldLayoutId id="2147485178" r:id="rId235"/>
    <p:sldLayoutId id="2147485179" r:id="rId236"/>
    <p:sldLayoutId id="2147485180" r:id="rId237"/>
    <p:sldLayoutId id="2147485181" r:id="rId238"/>
    <p:sldLayoutId id="2147485182" r:id="rId239"/>
    <p:sldLayoutId id="2147485183" r:id="rId240"/>
    <p:sldLayoutId id="2147485184" r:id="rId241"/>
    <p:sldLayoutId id="2147485185" r:id="rId242"/>
    <p:sldLayoutId id="2147485186" r:id="rId243"/>
    <p:sldLayoutId id="2147485187" r:id="rId244"/>
    <p:sldLayoutId id="2147485188" r:id="rId245"/>
    <p:sldLayoutId id="2147485189" r:id="rId246"/>
    <p:sldLayoutId id="2147485190" r:id="rId247"/>
    <p:sldLayoutId id="2147485191" r:id="rId248"/>
    <p:sldLayoutId id="2147485192" r:id="rId249"/>
    <p:sldLayoutId id="2147485193" r:id="rId250"/>
    <p:sldLayoutId id="2147485194" r:id="rId251"/>
    <p:sldLayoutId id="2147485195" r:id="rId252"/>
    <p:sldLayoutId id="2147485196" r:id="rId253"/>
    <p:sldLayoutId id="2147485197" r:id="rId254"/>
    <p:sldLayoutId id="2147485198" r:id="rId255"/>
    <p:sldLayoutId id="2147485199" r:id="rId256"/>
    <p:sldLayoutId id="2147485200" r:id="rId257"/>
    <p:sldLayoutId id="2147485201" r:id="rId258"/>
    <p:sldLayoutId id="2147485202" r:id="rId259"/>
    <p:sldLayoutId id="2147485203" r:id="rId260"/>
    <p:sldLayoutId id="2147485204" r:id="rId261"/>
    <p:sldLayoutId id="2147485205" r:id="rId262"/>
    <p:sldLayoutId id="2147485206" r:id="rId263"/>
    <p:sldLayoutId id="2147485207" r:id="rId264"/>
    <p:sldLayoutId id="2147485208" r:id="rId265"/>
    <p:sldLayoutId id="2147485209" r:id="rId266"/>
    <p:sldLayoutId id="2147485210" r:id="rId267"/>
    <p:sldLayoutId id="2147485211" r:id="rId268"/>
    <p:sldLayoutId id="2147485212" r:id="rId269"/>
    <p:sldLayoutId id="2147485213" r:id="rId270"/>
    <p:sldLayoutId id="2147485214" r:id="rId271"/>
    <p:sldLayoutId id="2147485215" r:id="rId272"/>
    <p:sldLayoutId id="2147485216" r:id="rId273"/>
    <p:sldLayoutId id="2147485217" r:id="rId274"/>
    <p:sldLayoutId id="2147485218" r:id="rId275"/>
    <p:sldLayoutId id="2147485219" r:id="rId276"/>
    <p:sldLayoutId id="2147485220" r:id="rId277"/>
    <p:sldLayoutId id="2147485221" r:id="rId278"/>
    <p:sldLayoutId id="2147485222" r:id="rId279"/>
    <p:sldLayoutId id="2147485223" r:id="rId280"/>
    <p:sldLayoutId id="2147485224" r:id="rId281"/>
    <p:sldLayoutId id="2147485225" r:id="rId282"/>
    <p:sldLayoutId id="2147485226" r:id="rId283"/>
    <p:sldLayoutId id="2147485227" r:id="rId284"/>
    <p:sldLayoutId id="2147485228" r:id="rId285"/>
    <p:sldLayoutId id="2147485229" r:id="rId286"/>
    <p:sldLayoutId id="2147485230" r:id="rId287"/>
    <p:sldLayoutId id="2147485231" r:id="rId288"/>
    <p:sldLayoutId id="2147485232" r:id="rId289"/>
    <p:sldLayoutId id="2147485233" r:id="rId290"/>
    <p:sldLayoutId id="2147485234" r:id="rId291"/>
    <p:sldLayoutId id="2147485235" r:id="rId292"/>
    <p:sldLayoutId id="2147485236" r:id="rId293"/>
    <p:sldLayoutId id="2147485237" r:id="rId294"/>
    <p:sldLayoutId id="2147485238" r:id="rId295"/>
    <p:sldLayoutId id="2147485240" r:id="rId296"/>
    <p:sldLayoutId id="2147485241" r:id="rId297"/>
    <p:sldLayoutId id="2147485242" r:id="rId298"/>
    <p:sldLayoutId id="2147485243" r:id="rId299"/>
    <p:sldLayoutId id="2147485244" r:id="rId300"/>
    <p:sldLayoutId id="2147485245" r:id="rId301"/>
    <p:sldLayoutId id="2147485246" r:id="rId302"/>
    <p:sldLayoutId id="2147485247" r:id="rId303"/>
    <p:sldLayoutId id="2147485248" r:id="rId304"/>
    <p:sldLayoutId id="2147485249" r:id="rId305"/>
    <p:sldLayoutId id="2147485250" r:id="rId306"/>
    <p:sldLayoutId id="2147485252" r:id="rId307"/>
    <p:sldLayoutId id="2147485253" r:id="rId308"/>
    <p:sldLayoutId id="2147485254" r:id="rId309"/>
    <p:sldLayoutId id="2147485255" r:id="rId310"/>
    <p:sldLayoutId id="2147485256" r:id="rId311"/>
    <p:sldLayoutId id="2147485257" r:id="rId312"/>
    <p:sldLayoutId id="2147485258" r:id="rId313"/>
    <p:sldLayoutId id="2147485259" r:id="rId314"/>
    <p:sldLayoutId id="2147485260" r:id="rId315"/>
    <p:sldLayoutId id="2147485261" r:id="rId316"/>
    <p:sldLayoutId id="2147485262" r:id="rId317"/>
    <p:sldLayoutId id="2147485263" r:id="rId318"/>
    <p:sldLayoutId id="2147485264" r:id="rId319"/>
    <p:sldLayoutId id="2147485265" r:id="rId320"/>
    <p:sldLayoutId id="2147485266" r:id="rId321"/>
    <p:sldLayoutId id="2147485267" r:id="rId322"/>
    <p:sldLayoutId id="2147485268" r:id="rId323"/>
    <p:sldLayoutId id="2147485269" r:id="rId324"/>
    <p:sldLayoutId id="2147485270" r:id="rId325"/>
    <p:sldLayoutId id="2147485271" r:id="rId326"/>
    <p:sldLayoutId id="2147485272" r:id="rId327"/>
    <p:sldLayoutId id="2147485273" r:id="rId328"/>
    <p:sldLayoutId id="2147485274" r:id="rId329"/>
    <p:sldLayoutId id="2147485275" r:id="rId330"/>
    <p:sldLayoutId id="2147485276" r:id="rId331"/>
    <p:sldLayoutId id="2147485277" r:id="rId332"/>
    <p:sldLayoutId id="2147485278" r:id="rId333"/>
    <p:sldLayoutId id="2147485279" r:id="rId334"/>
    <p:sldLayoutId id="2147485280" r:id="rId335"/>
    <p:sldLayoutId id="2147485281" r:id="rId336"/>
    <p:sldLayoutId id="2147485282" r:id="rId337"/>
    <p:sldLayoutId id="2147485283" r:id="rId338"/>
    <p:sldLayoutId id="2147485284" r:id="rId339"/>
    <p:sldLayoutId id="2147485285" r:id="rId340"/>
    <p:sldLayoutId id="2147485286" r:id="rId341"/>
    <p:sldLayoutId id="2147485287" r:id="rId342"/>
    <p:sldLayoutId id="2147485288" r:id="rId343"/>
    <p:sldLayoutId id="2147485289" r:id="rId344"/>
    <p:sldLayoutId id="2147485290" r:id="rId345"/>
    <p:sldLayoutId id="2147485291" r:id="rId346"/>
    <p:sldLayoutId id="2147485292" r:id="rId347"/>
    <p:sldLayoutId id="2147485293" r:id="rId348"/>
    <p:sldLayoutId id="2147485294" r:id="rId349"/>
    <p:sldLayoutId id="2147485295" r:id="rId350"/>
    <p:sldLayoutId id="2147485296" r:id="rId351"/>
    <p:sldLayoutId id="2147485297" r:id="rId352"/>
    <p:sldLayoutId id="2147485298" r:id="rId353"/>
    <p:sldLayoutId id="2147485299" r:id="rId354"/>
    <p:sldLayoutId id="2147485300" r:id="rId355"/>
    <p:sldLayoutId id="2147485301" r:id="rId356"/>
    <p:sldLayoutId id="2147485302" r:id="rId357"/>
    <p:sldLayoutId id="2147485303" r:id="rId358"/>
    <p:sldLayoutId id="2147485304" r:id="rId359"/>
    <p:sldLayoutId id="2147485305" r:id="rId360"/>
    <p:sldLayoutId id="2147485306" r:id="rId361"/>
    <p:sldLayoutId id="2147485307" r:id="rId362"/>
    <p:sldLayoutId id="2147485308" r:id="rId363"/>
    <p:sldLayoutId id="2147485309" r:id="rId364"/>
    <p:sldLayoutId id="2147485310" r:id="rId365"/>
    <p:sldLayoutId id="2147485311" r:id="rId366"/>
    <p:sldLayoutId id="2147485312" r:id="rId367"/>
    <p:sldLayoutId id="2147485313" r:id="rId368"/>
    <p:sldLayoutId id="2147485320" r:id="rId369"/>
    <p:sldLayoutId id="2147485321" r:id="rId370"/>
    <p:sldLayoutId id="2147485322" r:id="rId371"/>
    <p:sldLayoutId id="2147485323" r:id="rId372"/>
    <p:sldLayoutId id="2147485324" r:id="rId373"/>
    <p:sldLayoutId id="2147485325" r:id="rId374"/>
    <p:sldLayoutId id="2147485326" r:id="rId375"/>
    <p:sldLayoutId id="2147485327" r:id="rId376"/>
    <p:sldLayoutId id="2147485328" r:id="rId377"/>
    <p:sldLayoutId id="2147485329" r:id="rId378"/>
    <p:sldLayoutId id="2147485330" r:id="rId379"/>
    <p:sldLayoutId id="2147485332" r:id="rId380"/>
    <p:sldLayoutId id="2147485333" r:id="rId381"/>
    <p:sldLayoutId id="2147485334" r:id="rId382"/>
    <p:sldLayoutId id="2147485335" r:id="rId383"/>
    <p:sldLayoutId id="2147485336" r:id="rId384"/>
    <p:sldLayoutId id="2147485337" r:id="rId385"/>
    <p:sldLayoutId id="2147485338" r:id="rId386"/>
    <p:sldLayoutId id="2147485339" r:id="rId387"/>
    <p:sldLayoutId id="2147485340" r:id="rId388"/>
    <p:sldLayoutId id="2147485341" r:id="rId389"/>
    <p:sldLayoutId id="2147485342" r:id="rId390"/>
    <p:sldLayoutId id="2147485343" r:id="rId391"/>
    <p:sldLayoutId id="2147485344" r:id="rId392"/>
    <p:sldLayoutId id="2147485345" r:id="rId393"/>
    <p:sldLayoutId id="2147485346" r:id="rId394"/>
    <p:sldLayoutId id="2147485347" r:id="rId395"/>
    <p:sldLayoutId id="2147485348" r:id="rId396"/>
    <p:sldLayoutId id="2147485349" r:id="rId397"/>
    <p:sldLayoutId id="2147485350" r:id="rId398"/>
    <p:sldLayoutId id="2147485351" r:id="rId399"/>
    <p:sldLayoutId id="2147485352" r:id="rId400"/>
    <p:sldLayoutId id="2147485353" r:id="rId401"/>
    <p:sldLayoutId id="2147485354" r:id="rId402"/>
    <p:sldLayoutId id="2147485355" r:id="rId403"/>
    <p:sldLayoutId id="2147485356" r:id="rId404"/>
    <p:sldLayoutId id="2147485357" r:id="rId405"/>
    <p:sldLayoutId id="2147485358" r:id="rId406"/>
    <p:sldLayoutId id="2147485359" r:id="rId407"/>
    <p:sldLayoutId id="2147485360" r:id="rId408"/>
    <p:sldLayoutId id="2147485361" r:id="rId409"/>
    <p:sldLayoutId id="2147485362" r:id="rId410"/>
    <p:sldLayoutId id="2147485363" r:id="rId411"/>
    <p:sldLayoutId id="2147485364" r:id="rId412"/>
    <p:sldLayoutId id="2147485365" r:id="rId413"/>
    <p:sldLayoutId id="2147485366" r:id="rId414"/>
    <p:sldLayoutId id="2147485367" r:id="rId415"/>
    <p:sldLayoutId id="2147485368" r:id="rId416"/>
    <p:sldLayoutId id="2147485369" r:id="rId417"/>
    <p:sldLayoutId id="2147485370" r:id="rId418"/>
    <p:sldLayoutId id="2147485371" r:id="rId419"/>
    <p:sldLayoutId id="2147485372" r:id="rId420"/>
    <p:sldLayoutId id="2147485373" r:id="rId421"/>
    <p:sldLayoutId id="2147485374" r:id="rId422"/>
    <p:sldLayoutId id="2147485375" r:id="rId423"/>
    <p:sldLayoutId id="2147485376" r:id="rId424"/>
    <p:sldLayoutId id="2147485377" r:id="rId425"/>
    <p:sldLayoutId id="2147485378" r:id="rId426"/>
    <p:sldLayoutId id="2147485379" r:id="rId427"/>
    <p:sldLayoutId id="2147485380" r:id="rId428"/>
    <p:sldLayoutId id="2147485381" r:id="rId429"/>
    <p:sldLayoutId id="2147485382" r:id="rId430"/>
    <p:sldLayoutId id="2147485383" r:id="rId431"/>
    <p:sldLayoutId id="2147485384" r:id="rId432"/>
    <p:sldLayoutId id="2147485385" r:id="rId433"/>
    <p:sldLayoutId id="2147485386" r:id="rId434"/>
    <p:sldLayoutId id="2147485387" r:id="rId435"/>
    <p:sldLayoutId id="2147485388" r:id="rId436"/>
    <p:sldLayoutId id="2147485389" r:id="rId437"/>
    <p:sldLayoutId id="2147485390" r:id="rId438"/>
    <p:sldLayoutId id="2147485391" r:id="rId439"/>
    <p:sldLayoutId id="2147485392" r:id="rId440"/>
    <p:sldLayoutId id="2147485393" r:id="rId441"/>
    <p:sldLayoutId id="2147485395" r:id="rId442"/>
    <p:sldLayoutId id="2147485396" r:id="rId443"/>
    <p:sldLayoutId id="2147485397" r:id="rId444"/>
    <p:sldLayoutId id="2147485398" r:id="rId445"/>
    <p:sldLayoutId id="2147485399" r:id="rId446"/>
    <p:sldLayoutId id="2147485400" r:id="rId447"/>
    <p:sldLayoutId id="2147485401" r:id="rId448"/>
    <p:sldLayoutId id="2147485402" r:id="rId449"/>
    <p:sldLayoutId id="2147485403" r:id="rId450"/>
    <p:sldLayoutId id="2147485404" r:id="rId451"/>
    <p:sldLayoutId id="2147485405" r:id="rId452"/>
    <p:sldLayoutId id="2147485407" r:id="rId453"/>
    <p:sldLayoutId id="2147485408" r:id="rId454"/>
    <p:sldLayoutId id="2147485409" r:id="rId455"/>
    <p:sldLayoutId id="2147485410" r:id="rId456"/>
    <p:sldLayoutId id="2147485411" r:id="rId457"/>
    <p:sldLayoutId id="2147485412" r:id="rId458"/>
    <p:sldLayoutId id="2147485413" r:id="rId459"/>
    <p:sldLayoutId id="2147485414" r:id="rId460"/>
    <p:sldLayoutId id="2147485415" r:id="rId461"/>
    <p:sldLayoutId id="2147485416" r:id="rId462"/>
    <p:sldLayoutId id="2147485417" r:id="rId463"/>
    <p:sldLayoutId id="2147485418" r:id="rId464"/>
    <p:sldLayoutId id="2147485419" r:id="rId465"/>
    <p:sldLayoutId id="2147485420" r:id="rId466"/>
    <p:sldLayoutId id="2147485421" r:id="rId467"/>
    <p:sldLayoutId id="2147485422" r:id="rId468"/>
    <p:sldLayoutId id="2147485423" r:id="rId469"/>
    <p:sldLayoutId id="2147485424" r:id="rId470"/>
    <p:sldLayoutId id="2147485425" r:id="rId471"/>
    <p:sldLayoutId id="2147485426" r:id="rId472"/>
    <p:sldLayoutId id="2147485427" r:id="rId473"/>
    <p:sldLayoutId id="2147485428" r:id="rId474"/>
    <p:sldLayoutId id="2147485429" r:id="rId475"/>
    <p:sldLayoutId id="2147485430" r:id="rId476"/>
    <p:sldLayoutId id="2147485431" r:id="rId477"/>
    <p:sldLayoutId id="2147485432" r:id="rId478"/>
    <p:sldLayoutId id="2147485433" r:id="rId479"/>
    <p:sldLayoutId id="2147485434" r:id="rId480"/>
    <p:sldLayoutId id="2147485435" r:id="rId481"/>
    <p:sldLayoutId id="2147485436" r:id="rId482"/>
    <p:sldLayoutId id="2147485437" r:id="rId483"/>
    <p:sldLayoutId id="2147485438" r:id="rId484"/>
    <p:sldLayoutId id="2147485439" r:id="rId485"/>
    <p:sldLayoutId id="2147485440" r:id="rId486"/>
    <p:sldLayoutId id="2147485441" r:id="rId487"/>
    <p:sldLayoutId id="2147485442" r:id="rId488"/>
    <p:sldLayoutId id="2147485443" r:id="rId489"/>
    <p:sldLayoutId id="2147485444" r:id="rId490"/>
    <p:sldLayoutId id="2147485445" r:id="rId491"/>
    <p:sldLayoutId id="2147485446" r:id="rId492"/>
    <p:sldLayoutId id="2147485447" r:id="rId493"/>
    <p:sldLayoutId id="2147485448" r:id="rId494"/>
    <p:sldLayoutId id="2147485449" r:id="rId495"/>
    <p:sldLayoutId id="2147485450" r:id="rId496"/>
    <p:sldLayoutId id="2147485451" r:id="rId497"/>
    <p:sldLayoutId id="2147485452" r:id="rId498"/>
    <p:sldLayoutId id="2147485453" r:id="rId499"/>
    <p:sldLayoutId id="2147485454" r:id="rId500"/>
    <p:sldLayoutId id="2147485455" r:id="rId501"/>
    <p:sldLayoutId id="2147485456" r:id="rId502"/>
    <p:sldLayoutId id="2147485457" r:id="rId503"/>
    <p:sldLayoutId id="2147485458" r:id="rId504"/>
    <p:sldLayoutId id="2147485459" r:id="rId505"/>
    <p:sldLayoutId id="2147485460" r:id="rId506"/>
    <p:sldLayoutId id="2147485461" r:id="rId507"/>
    <p:sldLayoutId id="2147485462" r:id="rId508"/>
    <p:sldLayoutId id="2147485463" r:id="rId509"/>
    <p:sldLayoutId id="2147485464" r:id="rId510"/>
    <p:sldLayoutId id="2147485465" r:id="rId511"/>
    <p:sldLayoutId id="2147485466" r:id="rId512"/>
    <p:sldLayoutId id="2147485467" r:id="rId513"/>
    <p:sldLayoutId id="2147485468" r:id="rId514"/>
    <p:sldLayoutId id="2147485470" r:id="rId515"/>
    <p:sldLayoutId id="2147485471" r:id="rId516"/>
    <p:sldLayoutId id="2147485472" r:id="rId517"/>
    <p:sldLayoutId id="2147485473" r:id="rId518"/>
    <p:sldLayoutId id="2147485474" r:id="rId519"/>
    <p:sldLayoutId id="2147485475" r:id="rId520"/>
    <p:sldLayoutId id="2147485476" r:id="rId521"/>
    <p:sldLayoutId id="2147485477" r:id="rId522"/>
    <p:sldLayoutId id="2147485478" r:id="rId523"/>
    <p:sldLayoutId id="2147485479" r:id="rId524"/>
    <p:sldLayoutId id="2147485480" r:id="rId525"/>
    <p:sldLayoutId id="2147485482" r:id="rId526"/>
    <p:sldLayoutId id="2147485483" r:id="rId527"/>
    <p:sldLayoutId id="2147485484" r:id="rId528"/>
    <p:sldLayoutId id="2147485485" r:id="rId529"/>
    <p:sldLayoutId id="2147485486" r:id="rId530"/>
    <p:sldLayoutId id="2147485487" r:id="rId531"/>
    <p:sldLayoutId id="2147485488" r:id="rId532"/>
    <p:sldLayoutId id="2147485489" r:id="rId533"/>
    <p:sldLayoutId id="2147485490" r:id="rId534"/>
    <p:sldLayoutId id="2147485491" r:id="rId535"/>
    <p:sldLayoutId id="2147485492" r:id="rId536"/>
    <p:sldLayoutId id="2147485493" r:id="rId537"/>
    <p:sldLayoutId id="2147485494" r:id="rId538"/>
    <p:sldLayoutId id="2147485495" r:id="rId539"/>
    <p:sldLayoutId id="2147485496" r:id="rId540"/>
    <p:sldLayoutId id="2147485497" r:id="rId541"/>
    <p:sldLayoutId id="2147485498" r:id="rId542"/>
    <p:sldLayoutId id="2147485499" r:id="rId543"/>
    <p:sldLayoutId id="2147485500" r:id="rId544"/>
    <p:sldLayoutId id="2147485501" r:id="rId545"/>
    <p:sldLayoutId id="2147485502" r:id="rId546"/>
    <p:sldLayoutId id="2147485503" r:id="rId547"/>
    <p:sldLayoutId id="2147485504" r:id="rId548"/>
    <p:sldLayoutId id="2147485505" r:id="rId549"/>
    <p:sldLayoutId id="2147485506" r:id="rId550"/>
    <p:sldLayoutId id="2147485507" r:id="rId551"/>
    <p:sldLayoutId id="2147485508" r:id="rId552"/>
    <p:sldLayoutId id="2147485509" r:id="rId553"/>
    <p:sldLayoutId id="2147485510" r:id="rId554"/>
    <p:sldLayoutId id="2147485511" r:id="rId555"/>
    <p:sldLayoutId id="2147485512" r:id="rId556"/>
    <p:sldLayoutId id="2147485513" r:id="rId557"/>
    <p:sldLayoutId id="2147485514" r:id="rId558"/>
    <p:sldLayoutId id="2147485515" r:id="rId559"/>
    <p:sldLayoutId id="2147485516" r:id="rId560"/>
    <p:sldLayoutId id="2147485517" r:id="rId561"/>
    <p:sldLayoutId id="2147485518" r:id="rId562"/>
    <p:sldLayoutId id="2147485519" r:id="rId563"/>
    <p:sldLayoutId id="2147485520" r:id="rId564"/>
    <p:sldLayoutId id="2147485521" r:id="rId565"/>
    <p:sldLayoutId id="2147485522" r:id="rId566"/>
    <p:sldLayoutId id="2147485523" r:id="rId567"/>
    <p:sldLayoutId id="2147485524" r:id="rId568"/>
    <p:sldLayoutId id="2147485525" r:id="rId569"/>
    <p:sldLayoutId id="2147485526" r:id="rId570"/>
    <p:sldLayoutId id="2147485527" r:id="rId571"/>
    <p:sldLayoutId id="2147485528" r:id="rId572"/>
    <p:sldLayoutId id="2147485529" r:id="rId573"/>
    <p:sldLayoutId id="2147485530" r:id="rId574"/>
    <p:sldLayoutId id="2147485531" r:id="rId575"/>
    <p:sldLayoutId id="2147485532" r:id="rId576"/>
    <p:sldLayoutId id="2147485533" r:id="rId577"/>
    <p:sldLayoutId id="2147485534" r:id="rId578"/>
    <p:sldLayoutId id="2147485535" r:id="rId579"/>
    <p:sldLayoutId id="2147485536" r:id="rId580"/>
    <p:sldLayoutId id="2147485537" r:id="rId581"/>
    <p:sldLayoutId id="2147485538" r:id="rId582"/>
    <p:sldLayoutId id="2147485539" r:id="rId583"/>
    <p:sldLayoutId id="2147485540" r:id="rId584"/>
    <p:sldLayoutId id="2147485541" r:id="rId585"/>
    <p:sldLayoutId id="2147485542" r:id="rId586"/>
    <p:sldLayoutId id="2147485543" r:id="rId587"/>
  </p:sldLayoutIdLst>
  <p:hf hdr="0" ftr="0" dt="0"/>
  <p:txStyles>
    <p:titleStyle>
      <a:lvl1pPr algn="ctr" defTabSz="4571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45710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2" algn="l" defTabSz="45710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45710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45710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8" indent="-228554" algn="l" defTabSz="45710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2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2" y="549275"/>
            <a:ext cx="21939250" cy="2286000"/>
          </a:xfrm>
          <a:prstGeom prst="rect">
            <a:avLst/>
          </a:prstGeom>
        </p:spPr>
        <p:txBody>
          <a:bodyPr vert="horz" lIns="91422" tIns="45710" rIns="91422" bIns="457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2" y="3200402"/>
            <a:ext cx="21939250" cy="9051925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2" y="12712702"/>
            <a:ext cx="5688013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613" y="12712702"/>
            <a:ext cx="7718425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0440" y="12712702"/>
            <a:ext cx="5688012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9DA8-C465-9E4F-B88A-1C86D678B1F2}" type="slidenum">
              <a:rPr>
                <a:solidFill>
                  <a:srgbClr val="445469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0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</p:sldLayoutIdLst>
  <p:hf hdr="0" ftr="0" dt="0"/>
  <p:txStyles>
    <p:titleStyle>
      <a:lvl1pPr algn="ctr" defTabSz="4571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45710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2" algn="l" defTabSz="45710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45710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45710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8" indent="-228554" algn="l" defTabSz="45710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2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2" y="549275"/>
            <a:ext cx="21939250" cy="2286000"/>
          </a:xfrm>
          <a:prstGeom prst="rect">
            <a:avLst/>
          </a:prstGeom>
        </p:spPr>
        <p:txBody>
          <a:bodyPr vert="horz" lIns="91422" tIns="45710" rIns="91422" bIns="457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2" y="3200402"/>
            <a:ext cx="21939250" cy="9051925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2" y="12712702"/>
            <a:ext cx="5688013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613" y="12712702"/>
            <a:ext cx="7718425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0440" y="12712702"/>
            <a:ext cx="5688012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9DA8-C465-9E4F-B88A-1C86D678B1F2}" type="slidenum">
              <a:rPr>
                <a:solidFill>
                  <a:srgbClr val="7E7E7E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0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9" r:id="rId1"/>
    <p:sldLayoutId id="2147484800" r:id="rId2"/>
    <p:sldLayoutId id="2147484801" r:id="rId3"/>
    <p:sldLayoutId id="2147484802" r:id="rId4"/>
    <p:sldLayoutId id="2147484804" r:id="rId5"/>
  </p:sldLayoutIdLst>
  <p:hf hdr="0" ftr="0" dt="0"/>
  <p:txStyles>
    <p:titleStyle>
      <a:lvl1pPr algn="ctr" defTabSz="4571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45710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2" algn="l" defTabSz="45710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45710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45710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8" indent="-228554" algn="l" defTabSz="45710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2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2" y="549275"/>
            <a:ext cx="21939250" cy="2286000"/>
          </a:xfrm>
          <a:prstGeom prst="rect">
            <a:avLst/>
          </a:prstGeom>
        </p:spPr>
        <p:txBody>
          <a:bodyPr vert="horz" lIns="91422" tIns="45710" rIns="91422" bIns="457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2" y="3200402"/>
            <a:ext cx="21939250" cy="9051925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2" y="12712702"/>
            <a:ext cx="5688013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613" y="12712702"/>
            <a:ext cx="7718425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0440" y="12712702"/>
            <a:ext cx="5688012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9DA8-C465-9E4F-B88A-1C86D678B1F2}" type="slidenum">
              <a:rPr>
                <a:solidFill>
                  <a:srgbClr val="7E7E7E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5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</p:sldLayoutIdLst>
  <p:hf hdr="0" ftr="0" dt="0"/>
  <p:txStyles>
    <p:titleStyle>
      <a:lvl1pPr algn="ctr" defTabSz="4571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45710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2" algn="l" defTabSz="45710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45710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45710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8" indent="-228554" algn="l" defTabSz="45710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2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2" y="549275"/>
            <a:ext cx="21939250" cy="2286000"/>
          </a:xfrm>
          <a:prstGeom prst="rect">
            <a:avLst/>
          </a:prstGeom>
        </p:spPr>
        <p:txBody>
          <a:bodyPr vert="horz" lIns="91422" tIns="45710" rIns="91422" bIns="457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2" y="3200402"/>
            <a:ext cx="21939250" cy="9051925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2" y="12712702"/>
            <a:ext cx="5688013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613" y="12712702"/>
            <a:ext cx="7718425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0440" y="12712702"/>
            <a:ext cx="5688012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9DA8-C465-9E4F-B88A-1C86D678B1F2}" type="slidenum">
              <a:rPr>
                <a:solidFill>
                  <a:srgbClr val="7E7E7E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7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  <p:sldLayoutId id="2147484837" r:id="rId2"/>
    <p:sldLayoutId id="2147484838" r:id="rId3"/>
    <p:sldLayoutId id="2147484839" r:id="rId4"/>
  </p:sldLayoutIdLst>
  <p:hf hdr="0" ftr="0" dt="0"/>
  <p:txStyles>
    <p:titleStyle>
      <a:lvl1pPr algn="ctr" defTabSz="4571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45710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2" algn="l" defTabSz="45710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45710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45710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8" indent="-228554" algn="l" defTabSz="45710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2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2" y="549275"/>
            <a:ext cx="21939250" cy="2286000"/>
          </a:xfrm>
          <a:prstGeom prst="rect">
            <a:avLst/>
          </a:prstGeom>
        </p:spPr>
        <p:txBody>
          <a:bodyPr vert="horz" lIns="91422" tIns="45710" rIns="91422" bIns="457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2" y="3200402"/>
            <a:ext cx="21939250" cy="9051925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2" y="12712702"/>
            <a:ext cx="5688013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613" y="12712702"/>
            <a:ext cx="7718425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0440" y="12712702"/>
            <a:ext cx="5688012" cy="730250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9DA8-C465-9E4F-B88A-1C86D678B1F2}" type="slidenum">
              <a:rPr>
                <a:solidFill>
                  <a:srgbClr val="7E7E7E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9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</p:sldLayoutIdLst>
  <p:hf hdr="0" ftr="0" dt="0"/>
  <p:txStyles>
    <p:titleStyle>
      <a:lvl1pPr algn="ctr" defTabSz="4571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45710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2" algn="l" defTabSz="45710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45710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45710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8" indent="-228554" algn="l" defTabSz="45710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2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3925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39250" cy="905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434"/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434"/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434"/>
            <a:fld id="{73B39DA8-C465-9E4F-B88A-1C86D678B1F2}" type="slidenum">
              <a:rPr>
                <a:solidFill>
                  <a:srgbClr val="445469">
                    <a:tint val="75000"/>
                  </a:srgbClr>
                </a:solidFill>
              </a:rPr>
              <a:pPr defTabSz="1828434"/>
              <a:t>‹Nº›</a:t>
            </a:fld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9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0" r:id="rId1"/>
    <p:sldLayoutId id="2147485001" r:id="rId2"/>
    <p:sldLayoutId id="2147485002" r:id="rId3"/>
    <p:sldLayoutId id="2147485003" r:id="rId4"/>
    <p:sldLayoutId id="2147485004" r:id="rId5"/>
    <p:sldLayoutId id="2147485005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3925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39250" cy="905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434"/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434"/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434"/>
            <a:fld id="{73B39DA8-C465-9E4F-B88A-1C86D678B1F2}" type="slidenum">
              <a:rPr>
                <a:solidFill>
                  <a:srgbClr val="445469">
                    <a:tint val="75000"/>
                  </a:srgbClr>
                </a:solidFill>
              </a:rPr>
              <a:pPr defTabSz="1828434"/>
              <a:t>‹Nº›</a:t>
            </a:fld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8" r:id="rId1"/>
    <p:sldLayoutId id="2147485159" r:id="rId2"/>
    <p:sldLayoutId id="2147485160" r:id="rId3"/>
    <p:sldLayoutId id="2147485161" r:id="rId4"/>
    <p:sldLayoutId id="2147485162" r:id="rId5"/>
    <p:sldLayoutId id="2147485163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"/>
            <a:ext cx="24377650" cy="1371599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473145" y="5934714"/>
            <a:ext cx="11431376" cy="1846587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s-ES" sz="54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COMUNICACIÓN ASERTIVA Y </a:t>
            </a:r>
          </a:p>
          <a:p>
            <a:pPr algn="ctr"/>
            <a:r>
              <a:rPr lang="es-ES" sz="54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DISEÑO DE COMPROMISOS</a:t>
            </a:r>
          </a:p>
        </p:txBody>
      </p:sp>
    </p:spTree>
    <p:extLst>
      <p:ext uri="{BB962C8B-B14F-4D97-AF65-F5344CB8AC3E}">
        <p14:creationId xmlns:p14="http://schemas.microsoft.com/office/powerpoint/2010/main" val="7867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48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86" name="Freeform 49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1967861" y="3823091"/>
            <a:ext cx="19237509" cy="437654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defTabSz="1828434"/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1. "Noté </a:t>
            </a:r>
            <a:r>
              <a:rPr lang="es-ES" sz="5400" dirty="0">
                <a:solidFill>
                  <a:srgbClr val="445469"/>
                </a:solidFill>
                <a:ea typeface="Lato"/>
                <a:cs typeface="Lato Light"/>
              </a:rPr>
              <a:t>que en los últimos 3 viajes no trajiste tus papeles </a:t>
            </a:r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completos, ¿</a:t>
            </a:r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por qué </a:t>
            </a:r>
            <a:r>
              <a:rPr lang="es-ES" sz="5400" dirty="0" err="1" smtClean="0">
                <a:solidFill>
                  <a:srgbClr val="445469"/>
                </a:solidFill>
                <a:ea typeface="Lato"/>
                <a:cs typeface="Lato Light"/>
              </a:rPr>
              <a:t>sos</a:t>
            </a:r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 tan desordenado y colgado?, parece que no te importa nada si demoramos</a:t>
            </a:r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.” </a:t>
            </a:r>
            <a:endParaRPr lang="es-ES" sz="5400" dirty="0" smtClean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endParaRPr lang="es-ES" sz="5400" dirty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endParaRPr lang="es-ES" sz="5400" dirty="0">
              <a:solidFill>
                <a:srgbClr val="445469"/>
              </a:solidFill>
              <a:ea typeface="Lato"/>
              <a:cs typeface="Lato Light"/>
            </a:endParaRPr>
          </a:p>
        </p:txBody>
      </p:sp>
      <p:sp>
        <p:nvSpPr>
          <p:cNvPr id="515" name="Round Same Side Corner Rectangle 514"/>
          <p:cNvSpPr/>
          <p:nvPr/>
        </p:nvSpPr>
        <p:spPr>
          <a:xfrm rot="10800000" flipH="1">
            <a:off x="1378306" y="4096277"/>
            <a:ext cx="289801" cy="232629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 defTabSz="1828434"/>
            <a:endParaRPr lang="bg-BG" dirty="0">
              <a:solidFill>
                <a:srgbClr val="445469"/>
              </a:solidFill>
            </a:endParaRPr>
          </a:p>
        </p:txBody>
      </p: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193" name="Oval 192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9" name="TextBox 72"/>
          <p:cNvSpPr txBox="1">
            <a:spLocks noChangeArrowheads="1"/>
          </p:cNvSpPr>
          <p:nvPr/>
        </p:nvSpPr>
        <p:spPr bwMode="auto">
          <a:xfrm>
            <a:off x="10317739" y="913302"/>
            <a:ext cx="37654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1828434"/>
            <a:r>
              <a:rPr lang="es-ES" sz="6600" b="1" dirty="0" smtClean="0">
                <a:solidFill>
                  <a:srgbClr val="445469"/>
                </a:solidFill>
                <a:latin typeface="Lato Regular" charset="0"/>
                <a:cs typeface="Lato Regular" charset="0"/>
              </a:rPr>
              <a:t>Ejemplos</a:t>
            </a:r>
            <a:endParaRPr lang="en-US" sz="6600" b="1" dirty="0">
              <a:solidFill>
                <a:srgbClr val="445469"/>
              </a:solidFill>
              <a:latin typeface="Lato Regular" charset="0"/>
              <a:cs typeface="Lato Regular" charset="0"/>
            </a:endParaRPr>
          </a:p>
        </p:txBody>
      </p:sp>
      <p:sp>
        <p:nvSpPr>
          <p:cNvPr id="200" name="TextBox 180"/>
          <p:cNvSpPr txBox="1"/>
          <p:nvPr/>
        </p:nvSpPr>
        <p:spPr>
          <a:xfrm>
            <a:off x="1967862" y="2326472"/>
            <a:ext cx="12938802" cy="143381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" sz="8000" b="1" dirty="0" smtClean="0">
                <a:solidFill>
                  <a:srgbClr val="7E7E7E"/>
                </a:solidFill>
                <a:latin typeface="Lato Light"/>
                <a:cs typeface="Lato Light"/>
              </a:rPr>
              <a:t>Clasifica:</a:t>
            </a:r>
            <a:endParaRPr lang="en-US" sz="8000" b="1" dirty="0" smtClean="0">
              <a:solidFill>
                <a:srgbClr val="7E7E7E"/>
              </a:solidFill>
              <a:latin typeface="Lato Light"/>
              <a:cs typeface="Lato Light"/>
            </a:endParaRPr>
          </a:p>
        </p:txBody>
      </p:sp>
      <p:sp>
        <p:nvSpPr>
          <p:cNvPr id="21" name="TextBox 179"/>
          <p:cNvSpPr txBox="1"/>
          <p:nvPr/>
        </p:nvSpPr>
        <p:spPr>
          <a:xfrm>
            <a:off x="9892908" y="688643"/>
            <a:ext cx="460735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>
              <a:defRPr/>
            </a:pPr>
            <a:r>
              <a:rPr lang="es-ES" sz="2000" b="1" spc="600" dirty="0" smtClean="0">
                <a:solidFill>
                  <a:srgbClr val="445469"/>
                </a:solidFill>
                <a:latin typeface="Lato Regular"/>
                <a:cs typeface="Lato Regular"/>
              </a:rPr>
              <a:t>Comunicación asertiva</a:t>
            </a:r>
            <a:endParaRPr lang="es-AR" sz="2000" b="1" spc="600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pic>
        <p:nvPicPr>
          <p:cNvPr id="1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2251"/>
            <a:ext cx="24377648" cy="20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48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86" name="Freeform 49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1967861" y="3823091"/>
            <a:ext cx="19237509" cy="853153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defTabSz="1828434"/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1. "Noté </a:t>
            </a:r>
            <a:r>
              <a:rPr lang="es-ES" sz="5400" dirty="0">
                <a:solidFill>
                  <a:srgbClr val="445469"/>
                </a:solidFill>
                <a:ea typeface="Lato"/>
                <a:cs typeface="Lato Light"/>
              </a:rPr>
              <a:t>que en los últimos 3 viajes no trajiste tus papeles </a:t>
            </a:r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completos, ¿</a:t>
            </a:r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por qué </a:t>
            </a:r>
            <a:r>
              <a:rPr lang="es-ES" sz="5400" dirty="0" err="1" smtClean="0">
                <a:solidFill>
                  <a:srgbClr val="445469"/>
                </a:solidFill>
                <a:ea typeface="Lato"/>
                <a:cs typeface="Lato Light"/>
              </a:rPr>
              <a:t>sos</a:t>
            </a:r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 tan desordenado y colgado?, parece que no te importa nada si demoramos</a:t>
            </a:r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.”</a:t>
            </a:r>
            <a:endParaRPr lang="es-ES" sz="5400" dirty="0" smtClean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endParaRPr lang="es-ES" sz="5400" dirty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 "Noté </a:t>
            </a:r>
            <a:r>
              <a:rPr lang="es-ES" sz="5400" dirty="0">
                <a:solidFill>
                  <a:srgbClr val="445469"/>
                </a:solidFill>
                <a:ea typeface="Lato"/>
                <a:cs typeface="Lato Light"/>
              </a:rPr>
              <a:t>que en los últimos 3 viajes no trajiste tus papeles completos y esto nos ocasionó retrasos en </a:t>
            </a:r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la aduana ¿</a:t>
            </a:r>
            <a:r>
              <a:rPr lang="es-ES" sz="5400" dirty="0">
                <a:solidFill>
                  <a:srgbClr val="445469"/>
                </a:solidFill>
                <a:ea typeface="Lato"/>
                <a:cs typeface="Lato Light"/>
              </a:rPr>
              <a:t>lo habías notado</a:t>
            </a:r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?, me gustaría en el próximo destino, tengas los papeles en orden por favor. Quiero sentirme segura que no me demorarán por falta de papeles. Si necesitas ayuda para ello, decime y lo hacemos</a:t>
            </a:r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.”</a:t>
            </a:r>
            <a:endParaRPr lang="es-ES" sz="5400" dirty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endParaRPr lang="es-ES" sz="5400" dirty="0">
              <a:solidFill>
                <a:srgbClr val="445469"/>
              </a:solidFill>
              <a:ea typeface="Lato"/>
              <a:cs typeface="Lato Light"/>
            </a:endParaRPr>
          </a:p>
        </p:txBody>
      </p:sp>
      <p:sp>
        <p:nvSpPr>
          <p:cNvPr id="515" name="Round Same Side Corner Rectangle 514"/>
          <p:cNvSpPr/>
          <p:nvPr/>
        </p:nvSpPr>
        <p:spPr>
          <a:xfrm rot="10800000" flipH="1">
            <a:off x="1378306" y="4096276"/>
            <a:ext cx="289802" cy="711601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 defTabSz="1828434"/>
            <a:endParaRPr lang="bg-BG" dirty="0">
              <a:solidFill>
                <a:srgbClr val="445469"/>
              </a:solidFill>
            </a:endParaRPr>
          </a:p>
        </p:txBody>
      </p: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193" name="Oval 192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9" name="TextBox 72"/>
          <p:cNvSpPr txBox="1">
            <a:spLocks noChangeArrowheads="1"/>
          </p:cNvSpPr>
          <p:nvPr/>
        </p:nvSpPr>
        <p:spPr bwMode="auto">
          <a:xfrm>
            <a:off x="10317739" y="913302"/>
            <a:ext cx="37654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1828434"/>
            <a:r>
              <a:rPr lang="es-ES" sz="6600" b="1" dirty="0" smtClean="0">
                <a:solidFill>
                  <a:srgbClr val="445469"/>
                </a:solidFill>
                <a:latin typeface="Lato Regular" charset="0"/>
                <a:cs typeface="Lato Regular" charset="0"/>
              </a:rPr>
              <a:t>Ejemplos</a:t>
            </a:r>
            <a:endParaRPr lang="en-US" sz="6600" b="1" dirty="0">
              <a:solidFill>
                <a:srgbClr val="445469"/>
              </a:solidFill>
              <a:latin typeface="Lato Regular" charset="0"/>
              <a:cs typeface="Lato Regular" charset="0"/>
            </a:endParaRPr>
          </a:p>
        </p:txBody>
      </p:sp>
      <p:sp>
        <p:nvSpPr>
          <p:cNvPr id="200" name="TextBox 180"/>
          <p:cNvSpPr txBox="1"/>
          <p:nvPr/>
        </p:nvSpPr>
        <p:spPr>
          <a:xfrm>
            <a:off x="1967862" y="2326472"/>
            <a:ext cx="12938802" cy="143381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" sz="8000" b="1" dirty="0" smtClean="0">
                <a:solidFill>
                  <a:srgbClr val="7E7E7E"/>
                </a:solidFill>
                <a:latin typeface="Lato Light"/>
                <a:cs typeface="Lato Light"/>
              </a:rPr>
              <a:t>Diferencias:</a:t>
            </a:r>
            <a:endParaRPr lang="en-US" sz="8000" b="1" dirty="0" smtClean="0">
              <a:solidFill>
                <a:srgbClr val="7E7E7E"/>
              </a:solidFill>
              <a:latin typeface="Lato Light"/>
              <a:cs typeface="Lato Light"/>
            </a:endParaRPr>
          </a:p>
        </p:txBody>
      </p:sp>
      <p:sp>
        <p:nvSpPr>
          <p:cNvPr id="21" name="TextBox 179"/>
          <p:cNvSpPr txBox="1"/>
          <p:nvPr/>
        </p:nvSpPr>
        <p:spPr>
          <a:xfrm>
            <a:off x="9892908" y="688643"/>
            <a:ext cx="460735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>
              <a:defRPr/>
            </a:pPr>
            <a:r>
              <a:rPr lang="es-ES" sz="2000" b="1" spc="600" dirty="0" smtClean="0">
                <a:solidFill>
                  <a:srgbClr val="445469"/>
                </a:solidFill>
                <a:latin typeface="Lato Regular"/>
                <a:cs typeface="Lato Regular"/>
              </a:rPr>
              <a:t>Comunicación asertiva</a:t>
            </a:r>
            <a:endParaRPr lang="es-AR" sz="2000" b="1" spc="600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pic>
        <p:nvPicPr>
          <p:cNvPr id="1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2251"/>
            <a:ext cx="24377648" cy="20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48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86" name="Freeform 49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1967861" y="3823091"/>
            <a:ext cx="19237509" cy="603854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defTabSz="1828434"/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2.  </a:t>
            </a:r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“¿</a:t>
            </a:r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Quién </a:t>
            </a:r>
            <a:r>
              <a:rPr lang="es-ES" sz="5400" dirty="0">
                <a:solidFill>
                  <a:srgbClr val="445469"/>
                </a:solidFill>
                <a:ea typeface="Lato"/>
                <a:cs typeface="Lato Light"/>
              </a:rPr>
              <a:t>te hizo de criada la semana pasada, y la </a:t>
            </a:r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anterior?  ¡Mientras </a:t>
            </a:r>
            <a:r>
              <a:rPr lang="es-ES" sz="5400" dirty="0">
                <a:solidFill>
                  <a:srgbClr val="445469"/>
                </a:solidFill>
                <a:ea typeface="Lato"/>
                <a:cs typeface="Lato Light"/>
              </a:rPr>
              <a:t>la televisión funcione el resto del mundo y de lo que ocurre te importa un </a:t>
            </a:r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comino</a:t>
            </a:r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!”</a:t>
            </a:r>
            <a:endParaRPr lang="es-ES" sz="5400" dirty="0" smtClean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endParaRPr lang="es-ES" sz="5400" dirty="0" smtClean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A. Pasiva    B. Asertiva    C. Agresiva</a:t>
            </a:r>
          </a:p>
          <a:p>
            <a:pPr defTabSz="1828434"/>
            <a:endParaRPr lang="es-ES" sz="5400" dirty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endParaRPr lang="es-ES" sz="5400" dirty="0">
              <a:solidFill>
                <a:srgbClr val="445469"/>
              </a:solidFill>
              <a:ea typeface="Lato"/>
              <a:cs typeface="Lato Light"/>
            </a:endParaRPr>
          </a:p>
        </p:txBody>
      </p:sp>
      <p:sp>
        <p:nvSpPr>
          <p:cNvPr id="515" name="Round Same Side Corner Rectangle 514"/>
          <p:cNvSpPr/>
          <p:nvPr/>
        </p:nvSpPr>
        <p:spPr>
          <a:xfrm rot="10800000" flipH="1">
            <a:off x="1378305" y="4096276"/>
            <a:ext cx="289803" cy="426395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 defTabSz="1828434"/>
            <a:endParaRPr lang="bg-BG" dirty="0">
              <a:solidFill>
                <a:srgbClr val="445469"/>
              </a:solidFill>
            </a:endParaRPr>
          </a:p>
        </p:txBody>
      </p: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193" name="Oval 192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9" name="TextBox 72"/>
          <p:cNvSpPr txBox="1">
            <a:spLocks noChangeArrowheads="1"/>
          </p:cNvSpPr>
          <p:nvPr/>
        </p:nvSpPr>
        <p:spPr bwMode="auto">
          <a:xfrm>
            <a:off x="10317739" y="913302"/>
            <a:ext cx="37654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1828434"/>
            <a:r>
              <a:rPr lang="es-ES" sz="6600" b="1" dirty="0" smtClean="0">
                <a:solidFill>
                  <a:srgbClr val="445469"/>
                </a:solidFill>
                <a:latin typeface="Lato Regular" charset="0"/>
                <a:cs typeface="Lato Regular" charset="0"/>
              </a:rPr>
              <a:t>Ejemplos</a:t>
            </a:r>
            <a:endParaRPr lang="en-US" sz="6600" b="1" dirty="0">
              <a:solidFill>
                <a:srgbClr val="445469"/>
              </a:solidFill>
              <a:latin typeface="Lato Regular" charset="0"/>
              <a:cs typeface="Lato Regular" charset="0"/>
            </a:endParaRPr>
          </a:p>
        </p:txBody>
      </p:sp>
      <p:sp>
        <p:nvSpPr>
          <p:cNvPr id="200" name="TextBox 180"/>
          <p:cNvSpPr txBox="1"/>
          <p:nvPr/>
        </p:nvSpPr>
        <p:spPr>
          <a:xfrm>
            <a:off x="1967862" y="2326472"/>
            <a:ext cx="12938802" cy="143381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" sz="8000" b="1" dirty="0" smtClean="0">
                <a:solidFill>
                  <a:srgbClr val="7E7E7E"/>
                </a:solidFill>
                <a:latin typeface="Lato Light"/>
                <a:cs typeface="Lato Light"/>
              </a:rPr>
              <a:t>Clasifica:</a:t>
            </a:r>
            <a:endParaRPr lang="en-US" sz="8000" b="1" dirty="0" smtClean="0">
              <a:solidFill>
                <a:srgbClr val="7E7E7E"/>
              </a:solidFill>
              <a:latin typeface="Lato Light"/>
              <a:cs typeface="Lato Light"/>
            </a:endParaRPr>
          </a:p>
        </p:txBody>
      </p:sp>
      <p:sp>
        <p:nvSpPr>
          <p:cNvPr id="21" name="TextBox 179"/>
          <p:cNvSpPr txBox="1"/>
          <p:nvPr/>
        </p:nvSpPr>
        <p:spPr>
          <a:xfrm>
            <a:off x="9892908" y="688643"/>
            <a:ext cx="460735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>
              <a:defRPr/>
            </a:pPr>
            <a:r>
              <a:rPr lang="es-ES" sz="2000" b="1" spc="600" dirty="0" smtClean="0">
                <a:solidFill>
                  <a:srgbClr val="445469"/>
                </a:solidFill>
                <a:latin typeface="Lato Regular"/>
                <a:cs typeface="Lato Regular"/>
              </a:rPr>
              <a:t>Comunicación asertiva</a:t>
            </a:r>
            <a:endParaRPr lang="es-AR" sz="2000" b="1" spc="600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pic>
        <p:nvPicPr>
          <p:cNvPr id="1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2251"/>
            <a:ext cx="24377648" cy="20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48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86" name="Freeform 49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1967861" y="3823091"/>
            <a:ext cx="19237509" cy="853153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defTabSz="1828434"/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Perdona</a:t>
            </a:r>
            <a:r>
              <a:rPr lang="es-ES" sz="5400" dirty="0">
                <a:solidFill>
                  <a:srgbClr val="445469"/>
                </a:solidFill>
                <a:ea typeface="Lato"/>
                <a:cs typeface="Lato Light"/>
              </a:rPr>
              <a:t>, ¿me echas una mano con lo que hay en el fregadero</a:t>
            </a:r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?</a:t>
            </a:r>
            <a:endParaRPr lang="es-ES" sz="5400" dirty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Laura</a:t>
            </a:r>
            <a:endParaRPr lang="es-ES" sz="5400" dirty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r>
              <a:rPr lang="es-ES" sz="5400" dirty="0">
                <a:solidFill>
                  <a:srgbClr val="445469"/>
                </a:solidFill>
                <a:ea typeface="Lato"/>
                <a:cs typeface="Lato Light"/>
              </a:rPr>
              <a:t>Estoy chateando con el grupo de amigas</a:t>
            </a:r>
          </a:p>
          <a:p>
            <a:pPr defTabSz="1828434"/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Roberto</a:t>
            </a:r>
            <a:endParaRPr lang="es-ES" sz="5400" dirty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r>
              <a:rPr lang="es-ES" sz="5400" dirty="0">
                <a:solidFill>
                  <a:srgbClr val="445469"/>
                </a:solidFill>
                <a:ea typeface="Lato"/>
                <a:cs typeface="Lato Light"/>
              </a:rPr>
              <a:t>De acuerdo, no te preocupes, ya me encargo yo.</a:t>
            </a:r>
          </a:p>
          <a:p>
            <a:pPr defTabSz="1828434"/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Laura</a:t>
            </a:r>
            <a:endParaRPr lang="es-ES" sz="5400" dirty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endParaRPr lang="es-ES" sz="5400" dirty="0" smtClean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r>
              <a:rPr lang="es-ES" sz="5400" dirty="0" smtClean="0">
                <a:solidFill>
                  <a:srgbClr val="445469"/>
                </a:solidFill>
                <a:ea typeface="Lato"/>
                <a:cs typeface="Lato Light"/>
              </a:rPr>
              <a:t>A. Pasiva    B. Asertiva    C. Agresiva</a:t>
            </a:r>
          </a:p>
          <a:p>
            <a:pPr defTabSz="1828434"/>
            <a:endParaRPr lang="es-ES" sz="5400" dirty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endParaRPr lang="es-ES" sz="5400" dirty="0">
              <a:solidFill>
                <a:srgbClr val="445469"/>
              </a:solidFill>
              <a:ea typeface="Lato"/>
              <a:cs typeface="Lato Light"/>
            </a:endParaRPr>
          </a:p>
        </p:txBody>
      </p:sp>
      <p:sp>
        <p:nvSpPr>
          <p:cNvPr id="515" name="Round Same Side Corner Rectangle 514"/>
          <p:cNvSpPr/>
          <p:nvPr/>
        </p:nvSpPr>
        <p:spPr>
          <a:xfrm rot="10800000" flipH="1">
            <a:off x="1378305" y="4096275"/>
            <a:ext cx="289804" cy="631046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 defTabSz="1828434"/>
            <a:endParaRPr lang="bg-BG" dirty="0">
              <a:solidFill>
                <a:srgbClr val="445469"/>
              </a:solidFill>
            </a:endParaRPr>
          </a:p>
        </p:txBody>
      </p: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193" name="Oval 192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9" name="TextBox 72"/>
          <p:cNvSpPr txBox="1">
            <a:spLocks noChangeArrowheads="1"/>
          </p:cNvSpPr>
          <p:nvPr/>
        </p:nvSpPr>
        <p:spPr bwMode="auto">
          <a:xfrm>
            <a:off x="10317739" y="913302"/>
            <a:ext cx="37654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1828434"/>
            <a:r>
              <a:rPr lang="es-ES" sz="6600" b="1" dirty="0" smtClean="0">
                <a:solidFill>
                  <a:srgbClr val="445469"/>
                </a:solidFill>
                <a:latin typeface="Lato Regular" charset="0"/>
                <a:cs typeface="Lato Regular" charset="0"/>
              </a:rPr>
              <a:t>Ejemplos</a:t>
            </a:r>
            <a:endParaRPr lang="en-US" sz="6600" b="1" dirty="0">
              <a:solidFill>
                <a:srgbClr val="445469"/>
              </a:solidFill>
              <a:latin typeface="Lato Regular" charset="0"/>
              <a:cs typeface="Lato Regular" charset="0"/>
            </a:endParaRPr>
          </a:p>
        </p:txBody>
      </p:sp>
      <p:sp>
        <p:nvSpPr>
          <p:cNvPr id="200" name="TextBox 180"/>
          <p:cNvSpPr txBox="1"/>
          <p:nvPr/>
        </p:nvSpPr>
        <p:spPr>
          <a:xfrm>
            <a:off x="1967862" y="2326472"/>
            <a:ext cx="12938802" cy="143381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" sz="8000" b="1" dirty="0" smtClean="0">
                <a:solidFill>
                  <a:srgbClr val="7E7E7E"/>
                </a:solidFill>
                <a:latin typeface="Lato Light"/>
                <a:cs typeface="Lato Light"/>
              </a:rPr>
              <a:t>Clasifica:</a:t>
            </a:r>
            <a:endParaRPr lang="en-US" sz="8000" b="1" dirty="0" smtClean="0">
              <a:solidFill>
                <a:srgbClr val="7E7E7E"/>
              </a:solidFill>
              <a:latin typeface="Lato Light"/>
              <a:cs typeface="Lato Light"/>
            </a:endParaRPr>
          </a:p>
        </p:txBody>
      </p:sp>
      <p:sp>
        <p:nvSpPr>
          <p:cNvPr id="21" name="TextBox 179"/>
          <p:cNvSpPr txBox="1"/>
          <p:nvPr/>
        </p:nvSpPr>
        <p:spPr>
          <a:xfrm>
            <a:off x="9892908" y="688643"/>
            <a:ext cx="460735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>
              <a:defRPr/>
            </a:pPr>
            <a:r>
              <a:rPr lang="es-ES" sz="2000" b="1" spc="600" dirty="0" smtClean="0">
                <a:solidFill>
                  <a:srgbClr val="445469"/>
                </a:solidFill>
                <a:latin typeface="Lato Regular"/>
                <a:cs typeface="Lato Regular"/>
              </a:rPr>
              <a:t>Comunicación asertiva</a:t>
            </a:r>
            <a:endParaRPr lang="es-AR" sz="2000" b="1" spc="600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pic>
        <p:nvPicPr>
          <p:cNvPr id="1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2251"/>
            <a:ext cx="24377648" cy="20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2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48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86" name="Freeform 49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1967861" y="3823091"/>
            <a:ext cx="19237509" cy="10193523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defTabSz="1828434"/>
            <a:r>
              <a:rPr lang="es-ES" sz="5200" dirty="0">
                <a:solidFill>
                  <a:srgbClr val="445469"/>
                </a:solidFill>
                <a:ea typeface="Lato"/>
                <a:cs typeface="Lato Light"/>
              </a:rPr>
              <a:t>Pedro, ¿puedes ir secando los platos mientras yo los lavo para terminar antes</a:t>
            </a:r>
            <a:r>
              <a:rPr lang="es-ES" sz="5200" dirty="0" smtClean="0">
                <a:solidFill>
                  <a:srgbClr val="445469"/>
                </a:solidFill>
                <a:ea typeface="Lato"/>
                <a:cs typeface="Lato Light"/>
              </a:rPr>
              <a:t>?</a:t>
            </a:r>
            <a:endParaRPr lang="es-ES" sz="5200" dirty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r>
              <a:rPr lang="es-ES" sz="5200" dirty="0" err="1" smtClean="0">
                <a:solidFill>
                  <a:srgbClr val="445469"/>
                </a:solidFill>
                <a:ea typeface="Lato"/>
                <a:cs typeface="Lato Light"/>
              </a:rPr>
              <a:t>Isabella</a:t>
            </a:r>
            <a:endParaRPr lang="es-ES" sz="5200" dirty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r>
              <a:rPr lang="es-ES" sz="5200" dirty="0">
                <a:solidFill>
                  <a:srgbClr val="445469"/>
                </a:solidFill>
                <a:ea typeface="Lato"/>
                <a:cs typeface="Lato Light"/>
              </a:rPr>
              <a:t>Está el partido ya </a:t>
            </a:r>
            <a:r>
              <a:rPr lang="es-ES" sz="5200" dirty="0" smtClean="0">
                <a:solidFill>
                  <a:srgbClr val="445469"/>
                </a:solidFill>
                <a:ea typeface="Lato"/>
                <a:cs typeface="Lato Light"/>
              </a:rPr>
              <a:t>empezado</a:t>
            </a:r>
            <a:endParaRPr lang="es-ES" sz="5200" dirty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r>
              <a:rPr lang="es-ES" sz="5200" dirty="0" smtClean="0">
                <a:solidFill>
                  <a:srgbClr val="445469"/>
                </a:solidFill>
                <a:ea typeface="Lato"/>
                <a:cs typeface="Lato Light"/>
              </a:rPr>
              <a:t>Juan</a:t>
            </a:r>
            <a:endParaRPr lang="es-ES" sz="5200" dirty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r>
              <a:rPr lang="es-ES" sz="5200" dirty="0">
                <a:solidFill>
                  <a:srgbClr val="445469"/>
                </a:solidFill>
                <a:ea typeface="Lato"/>
                <a:cs typeface="Lato Light"/>
              </a:rPr>
              <a:t>Me sentiría mucho mejor si compartiéramos la responsabilidad de las tareas de la casa. Puedes continuar viendo el partido en cuanto hayamos terminado</a:t>
            </a:r>
            <a:r>
              <a:rPr lang="es-ES" sz="5200" dirty="0" smtClean="0">
                <a:solidFill>
                  <a:srgbClr val="445469"/>
                </a:solidFill>
                <a:ea typeface="Lato"/>
                <a:cs typeface="Lato Light"/>
              </a:rPr>
              <a:t>.</a:t>
            </a:r>
            <a:endParaRPr lang="es-ES" sz="5200" dirty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r>
              <a:rPr lang="es-ES" sz="5200" dirty="0" smtClean="0">
                <a:solidFill>
                  <a:srgbClr val="445469"/>
                </a:solidFill>
                <a:ea typeface="Lato"/>
                <a:cs typeface="Lato Light"/>
              </a:rPr>
              <a:t>ISABELLA</a:t>
            </a:r>
          </a:p>
          <a:p>
            <a:pPr defTabSz="1828434"/>
            <a:r>
              <a:rPr lang="es-ES" sz="5200" dirty="0" smtClean="0">
                <a:solidFill>
                  <a:srgbClr val="445469"/>
                </a:solidFill>
                <a:ea typeface="Lato"/>
                <a:cs typeface="Lato Light"/>
              </a:rPr>
              <a:t>A. Pasiva    B. Asertiva    C. Agresiva</a:t>
            </a:r>
          </a:p>
          <a:p>
            <a:pPr defTabSz="1828434"/>
            <a:endParaRPr lang="es-ES" sz="5200" dirty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endParaRPr lang="es-ES" sz="5200" dirty="0">
              <a:solidFill>
                <a:srgbClr val="445469"/>
              </a:solidFill>
              <a:ea typeface="Lato"/>
              <a:cs typeface="Lato Light"/>
            </a:endParaRPr>
          </a:p>
        </p:txBody>
      </p:sp>
      <p:sp>
        <p:nvSpPr>
          <p:cNvPr id="515" name="Round Same Side Corner Rectangle 514"/>
          <p:cNvSpPr/>
          <p:nvPr/>
        </p:nvSpPr>
        <p:spPr>
          <a:xfrm rot="10800000" flipH="1">
            <a:off x="1378304" y="4096274"/>
            <a:ext cx="289805" cy="771024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 defTabSz="1828434"/>
            <a:endParaRPr lang="bg-BG" dirty="0">
              <a:solidFill>
                <a:srgbClr val="445469"/>
              </a:solidFill>
            </a:endParaRPr>
          </a:p>
        </p:txBody>
      </p: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193" name="Oval 192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9" name="TextBox 72"/>
          <p:cNvSpPr txBox="1">
            <a:spLocks noChangeArrowheads="1"/>
          </p:cNvSpPr>
          <p:nvPr/>
        </p:nvSpPr>
        <p:spPr bwMode="auto">
          <a:xfrm>
            <a:off x="10317739" y="913302"/>
            <a:ext cx="37654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1828434"/>
            <a:r>
              <a:rPr lang="es-ES" sz="6600" b="1" dirty="0" smtClean="0">
                <a:solidFill>
                  <a:srgbClr val="445469"/>
                </a:solidFill>
                <a:latin typeface="Lato Regular" charset="0"/>
                <a:cs typeface="Lato Regular" charset="0"/>
              </a:rPr>
              <a:t>Ejemplos</a:t>
            </a:r>
            <a:endParaRPr lang="en-US" sz="6600" b="1" dirty="0">
              <a:solidFill>
                <a:srgbClr val="445469"/>
              </a:solidFill>
              <a:latin typeface="Lato Regular" charset="0"/>
              <a:cs typeface="Lato Regular" charset="0"/>
            </a:endParaRPr>
          </a:p>
        </p:txBody>
      </p:sp>
      <p:sp>
        <p:nvSpPr>
          <p:cNvPr id="200" name="TextBox 180"/>
          <p:cNvSpPr txBox="1"/>
          <p:nvPr/>
        </p:nvSpPr>
        <p:spPr>
          <a:xfrm>
            <a:off x="1967862" y="2326472"/>
            <a:ext cx="12938802" cy="143381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" sz="8000" b="1" dirty="0" smtClean="0">
                <a:solidFill>
                  <a:srgbClr val="7E7E7E"/>
                </a:solidFill>
                <a:latin typeface="Lato Light"/>
                <a:cs typeface="Lato Light"/>
              </a:rPr>
              <a:t>Clasifica:</a:t>
            </a:r>
            <a:endParaRPr lang="en-US" sz="8000" b="1" dirty="0" smtClean="0">
              <a:solidFill>
                <a:srgbClr val="7E7E7E"/>
              </a:solidFill>
              <a:latin typeface="Lato Light"/>
              <a:cs typeface="Lato Light"/>
            </a:endParaRPr>
          </a:p>
        </p:txBody>
      </p:sp>
      <p:sp>
        <p:nvSpPr>
          <p:cNvPr id="21" name="TextBox 179"/>
          <p:cNvSpPr txBox="1"/>
          <p:nvPr/>
        </p:nvSpPr>
        <p:spPr>
          <a:xfrm>
            <a:off x="9892908" y="688643"/>
            <a:ext cx="460735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>
              <a:defRPr/>
            </a:pPr>
            <a:r>
              <a:rPr lang="es-ES" sz="2000" b="1" spc="600" dirty="0" smtClean="0">
                <a:solidFill>
                  <a:srgbClr val="445469"/>
                </a:solidFill>
                <a:latin typeface="Lato Regular"/>
                <a:cs typeface="Lato Regular"/>
              </a:rPr>
              <a:t>Comunicación asertiva</a:t>
            </a:r>
            <a:endParaRPr lang="es-AR" sz="2000" b="1" spc="600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pic>
        <p:nvPicPr>
          <p:cNvPr id="1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2251"/>
            <a:ext cx="24377648" cy="20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1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48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86" name="Freeform 49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1967861" y="3605381"/>
            <a:ext cx="20587339" cy="93625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marL="1143000" indent="-1143000" defTabSz="1828434">
              <a:buFont typeface="+mj-lt"/>
              <a:buAutoNum type="arabicPeriod"/>
            </a:pPr>
            <a:r>
              <a:rPr lang="es-ES" sz="6600" dirty="0" smtClean="0">
                <a:solidFill>
                  <a:srgbClr val="445469"/>
                </a:solidFill>
                <a:ea typeface="Lato"/>
                <a:cs typeface="Lato Light"/>
              </a:rPr>
              <a:t>Son </a:t>
            </a:r>
            <a:r>
              <a:rPr lang="es-ES" sz="6600" dirty="0">
                <a:solidFill>
                  <a:srgbClr val="445469"/>
                </a:solidFill>
                <a:ea typeface="Lato"/>
                <a:cs typeface="Lato Light"/>
              </a:rPr>
              <a:t>auténticas y </a:t>
            </a:r>
            <a:r>
              <a:rPr lang="es-ES" sz="6600" dirty="0" smtClean="0">
                <a:solidFill>
                  <a:srgbClr val="445469"/>
                </a:solidFill>
                <a:ea typeface="Lato"/>
                <a:cs typeface="Lato Light"/>
              </a:rPr>
              <a:t>valientes</a:t>
            </a:r>
          </a:p>
          <a:p>
            <a:pPr marL="1143000" indent="-1143000" defTabSz="1828434">
              <a:buFont typeface="+mj-lt"/>
              <a:buAutoNum type="arabicPeriod"/>
            </a:pPr>
            <a:r>
              <a:rPr lang="es-ES" sz="6600" dirty="0">
                <a:solidFill>
                  <a:srgbClr val="445469"/>
                </a:solidFill>
                <a:ea typeface="Lato"/>
                <a:cs typeface="Lato Light"/>
              </a:rPr>
              <a:t>Son compasivas y buscan el bien </a:t>
            </a:r>
            <a:r>
              <a:rPr lang="es-ES" sz="6600" dirty="0" smtClean="0">
                <a:solidFill>
                  <a:srgbClr val="445469"/>
                </a:solidFill>
                <a:ea typeface="Lato"/>
                <a:cs typeface="Lato Light"/>
              </a:rPr>
              <a:t>común</a:t>
            </a:r>
          </a:p>
          <a:p>
            <a:pPr marL="1143000" indent="-1143000" defTabSz="1828434">
              <a:buFont typeface="+mj-lt"/>
              <a:buAutoNum type="arabicPeriod"/>
            </a:pPr>
            <a:r>
              <a:rPr lang="es-ES" sz="6600" dirty="0">
                <a:solidFill>
                  <a:srgbClr val="445469"/>
                </a:solidFill>
                <a:ea typeface="Lato"/>
                <a:cs typeface="Lato Light"/>
              </a:rPr>
              <a:t>Dominan sus </a:t>
            </a:r>
            <a:r>
              <a:rPr lang="es-ES" sz="6600" dirty="0" smtClean="0">
                <a:solidFill>
                  <a:srgbClr val="445469"/>
                </a:solidFill>
                <a:ea typeface="Lato"/>
                <a:cs typeface="Lato Light"/>
              </a:rPr>
              <a:t>egos</a:t>
            </a:r>
          </a:p>
          <a:p>
            <a:pPr marL="1143000" indent="-1143000" defTabSz="1828434">
              <a:buFont typeface="+mj-lt"/>
              <a:buAutoNum type="arabicPeriod"/>
            </a:pPr>
            <a:r>
              <a:rPr lang="es-ES" sz="6600" dirty="0">
                <a:solidFill>
                  <a:srgbClr val="445469"/>
                </a:solidFill>
                <a:ea typeface="Lato"/>
                <a:cs typeface="Lato Light"/>
              </a:rPr>
              <a:t>Se aman a sí </a:t>
            </a:r>
            <a:r>
              <a:rPr lang="es-ES" sz="6600" dirty="0" smtClean="0">
                <a:solidFill>
                  <a:srgbClr val="445469"/>
                </a:solidFill>
                <a:ea typeface="Lato"/>
                <a:cs typeface="Lato Light"/>
              </a:rPr>
              <a:t>mismas</a:t>
            </a:r>
          </a:p>
          <a:p>
            <a:pPr marL="1143000" indent="-1143000" defTabSz="1828434">
              <a:buFont typeface="+mj-lt"/>
              <a:buAutoNum type="arabicPeriod"/>
            </a:pPr>
            <a:r>
              <a:rPr lang="es-ES" sz="6600" dirty="0">
                <a:solidFill>
                  <a:srgbClr val="445469"/>
                </a:solidFill>
                <a:ea typeface="Lato"/>
                <a:cs typeface="Lato Light"/>
              </a:rPr>
              <a:t>Son emocionalmente </a:t>
            </a:r>
            <a:r>
              <a:rPr lang="es-ES" sz="6600" dirty="0" smtClean="0">
                <a:solidFill>
                  <a:srgbClr val="445469"/>
                </a:solidFill>
                <a:ea typeface="Lato"/>
                <a:cs typeface="Lato Light"/>
              </a:rPr>
              <a:t>inteligentes</a:t>
            </a:r>
          </a:p>
          <a:p>
            <a:pPr marL="1143000" indent="-1143000" defTabSz="1828434">
              <a:buFont typeface="+mj-lt"/>
              <a:buAutoNum type="arabicPeriod"/>
            </a:pPr>
            <a:r>
              <a:rPr lang="es-ES" sz="6600" dirty="0">
                <a:solidFill>
                  <a:srgbClr val="445469"/>
                </a:solidFill>
                <a:ea typeface="Lato"/>
                <a:cs typeface="Lato Light"/>
              </a:rPr>
              <a:t>Trabajan en mejorar sus habilidades de </a:t>
            </a:r>
            <a:r>
              <a:rPr lang="es-ES" sz="6600" dirty="0" smtClean="0">
                <a:solidFill>
                  <a:srgbClr val="445469"/>
                </a:solidFill>
                <a:ea typeface="Lato"/>
                <a:cs typeface="Lato Light"/>
              </a:rPr>
              <a:t>comunicación</a:t>
            </a:r>
          </a:p>
          <a:p>
            <a:pPr marL="1143000" indent="-1143000" defTabSz="1828434">
              <a:buFont typeface="+mj-lt"/>
              <a:buAutoNum type="arabicPeriod"/>
            </a:pPr>
            <a:r>
              <a:rPr lang="es-ES" sz="6600" dirty="0">
                <a:solidFill>
                  <a:srgbClr val="445469"/>
                </a:solidFill>
                <a:ea typeface="Lato"/>
                <a:cs typeface="Lato Light"/>
              </a:rPr>
              <a:t>Mantienen una mente abierta y saben escuchar</a:t>
            </a:r>
            <a:endParaRPr lang="es-ES" sz="6600" dirty="0" smtClean="0">
              <a:solidFill>
                <a:srgbClr val="445469"/>
              </a:solidFill>
              <a:ea typeface="Lato"/>
              <a:cs typeface="Lato Light"/>
            </a:endParaRPr>
          </a:p>
          <a:p>
            <a:pPr marL="1143000" indent="-1143000" defTabSz="1828434">
              <a:buFont typeface="+mj-lt"/>
              <a:buAutoNum type="arabicPeriod"/>
            </a:pPr>
            <a:endParaRPr lang="es-ES" sz="6600" dirty="0" smtClean="0">
              <a:solidFill>
                <a:srgbClr val="445469"/>
              </a:solidFill>
              <a:ea typeface="Lato"/>
              <a:cs typeface="Lato Light"/>
            </a:endParaRPr>
          </a:p>
          <a:p>
            <a:pPr marL="857250" indent="-857250" defTabSz="1828434">
              <a:buFont typeface="Arial" pitchFamily="34" charset="0"/>
              <a:buChar char="•"/>
            </a:pPr>
            <a:endParaRPr lang="es-ES" sz="6600" dirty="0">
              <a:solidFill>
                <a:srgbClr val="445469"/>
              </a:solidFill>
              <a:ea typeface="Lato"/>
              <a:cs typeface="Lato Light"/>
            </a:endParaRPr>
          </a:p>
        </p:txBody>
      </p:sp>
      <p:sp>
        <p:nvSpPr>
          <p:cNvPr id="515" name="Round Same Side Corner Rectangle 514"/>
          <p:cNvSpPr/>
          <p:nvPr/>
        </p:nvSpPr>
        <p:spPr>
          <a:xfrm rot="10800000" flipH="1">
            <a:off x="1378306" y="4052736"/>
            <a:ext cx="289801" cy="670491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 defTabSz="1828434"/>
            <a:endParaRPr lang="bg-BG" dirty="0">
              <a:solidFill>
                <a:srgbClr val="445469"/>
              </a:solidFill>
            </a:endParaRPr>
          </a:p>
        </p:txBody>
      </p: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193" name="Oval 192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9" name="TextBox 72"/>
          <p:cNvSpPr txBox="1">
            <a:spLocks noChangeArrowheads="1"/>
          </p:cNvSpPr>
          <p:nvPr/>
        </p:nvSpPr>
        <p:spPr bwMode="auto">
          <a:xfrm>
            <a:off x="10152627" y="913302"/>
            <a:ext cx="40956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1828434"/>
            <a:r>
              <a:rPr lang="es-ES" sz="6600" b="1" dirty="0" smtClean="0">
                <a:solidFill>
                  <a:srgbClr val="445469"/>
                </a:solidFill>
                <a:latin typeface="Lato Regular" charset="0"/>
                <a:cs typeface="Lato Regular" charset="0"/>
              </a:rPr>
              <a:t>Definición</a:t>
            </a:r>
            <a:endParaRPr lang="en-US" sz="6600" b="1" dirty="0">
              <a:solidFill>
                <a:srgbClr val="445469"/>
              </a:solidFill>
              <a:latin typeface="Lato Regular" charset="0"/>
              <a:cs typeface="Lato Regular" charset="0"/>
            </a:endParaRPr>
          </a:p>
        </p:txBody>
      </p:sp>
      <p:sp>
        <p:nvSpPr>
          <p:cNvPr id="200" name="TextBox 180"/>
          <p:cNvSpPr txBox="1"/>
          <p:nvPr/>
        </p:nvSpPr>
        <p:spPr>
          <a:xfrm>
            <a:off x="1967862" y="2060897"/>
            <a:ext cx="12938802" cy="143381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" sz="8000" b="1" dirty="0">
                <a:solidFill>
                  <a:srgbClr val="7E7E7E"/>
                </a:solidFill>
                <a:latin typeface="Lato Light"/>
                <a:cs typeface="Lato Light"/>
              </a:rPr>
              <a:t>P</a:t>
            </a:r>
            <a:r>
              <a:rPr lang="es-ES" sz="8000" b="1" dirty="0" smtClean="0">
                <a:solidFill>
                  <a:srgbClr val="7E7E7E"/>
                </a:solidFill>
                <a:latin typeface="Lato Light"/>
                <a:cs typeface="Lato Light"/>
              </a:rPr>
              <a:t>ersonas asertivas:</a:t>
            </a:r>
            <a:endParaRPr lang="en-US" sz="8000" b="1" dirty="0" smtClean="0">
              <a:solidFill>
                <a:srgbClr val="7E7E7E"/>
              </a:solidFill>
              <a:latin typeface="Lato Light"/>
              <a:cs typeface="Lato Light"/>
            </a:endParaRPr>
          </a:p>
        </p:txBody>
      </p:sp>
      <p:sp>
        <p:nvSpPr>
          <p:cNvPr id="21" name="TextBox 179"/>
          <p:cNvSpPr txBox="1"/>
          <p:nvPr/>
        </p:nvSpPr>
        <p:spPr>
          <a:xfrm>
            <a:off x="9892908" y="688643"/>
            <a:ext cx="460735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>
              <a:defRPr/>
            </a:pPr>
            <a:r>
              <a:rPr lang="es-ES" sz="2000" b="1" spc="600" dirty="0" smtClean="0">
                <a:solidFill>
                  <a:srgbClr val="445469"/>
                </a:solidFill>
                <a:latin typeface="Lato Regular"/>
                <a:cs typeface="Lato Regular"/>
              </a:rPr>
              <a:t>Comunicación asertiva</a:t>
            </a:r>
            <a:endParaRPr lang="es-AR" sz="2000" b="1" spc="600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pic>
        <p:nvPicPr>
          <p:cNvPr id="1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2251"/>
            <a:ext cx="24377648" cy="20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85250" y="2848013"/>
            <a:ext cx="5351109" cy="2100555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500" dirty="0" smtClean="0">
                <a:solidFill>
                  <a:srgbClr val="212428">
                    <a:lumMod val="75000"/>
                    <a:lumOff val="25000"/>
                  </a:srgbClr>
                </a:solidFill>
                <a:latin typeface="Lato Black"/>
                <a:cs typeface="Lato Black"/>
              </a:rPr>
              <a:t>¿QUÉ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6446" y="8139180"/>
            <a:ext cx="18717893" cy="2585303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0" dirty="0" smtClean="0">
                <a:solidFill>
                  <a:srgbClr val="212428">
                    <a:lumMod val="75000"/>
                    <a:lumOff val="25000"/>
                  </a:srgbClr>
                </a:solidFill>
                <a:latin typeface="Lato Black"/>
                <a:cs typeface="Lato Black"/>
              </a:rPr>
              <a:t>COMPROMISO? </a:t>
            </a:r>
            <a:endParaRPr lang="en-US" sz="18000" dirty="0">
              <a:solidFill>
                <a:srgbClr val="212428">
                  <a:lumMod val="75000"/>
                  <a:lumOff val="25000"/>
                </a:srgbClr>
              </a:solidFill>
              <a:latin typeface="Lato Black"/>
              <a:cs typeface="Lato Black"/>
            </a:endParaRPr>
          </a:p>
        </p:txBody>
      </p:sp>
      <p:grpSp>
        <p:nvGrpSpPr>
          <p:cNvPr id="12" name="Group 187"/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13" name="Oval 192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93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94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195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96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72"/>
          <p:cNvSpPr txBox="1">
            <a:spLocks noChangeArrowheads="1"/>
          </p:cNvSpPr>
          <p:nvPr/>
        </p:nvSpPr>
        <p:spPr bwMode="auto">
          <a:xfrm>
            <a:off x="7845102" y="913302"/>
            <a:ext cx="87107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1828434"/>
            <a:r>
              <a:rPr lang="es-ES" sz="6600" b="1" dirty="0" smtClean="0">
                <a:solidFill>
                  <a:srgbClr val="445469"/>
                </a:solidFill>
                <a:latin typeface="Lato Regular" charset="0"/>
                <a:cs typeface="Lato Regular" charset="0"/>
              </a:rPr>
              <a:t>Conceptos Generales</a:t>
            </a:r>
            <a:endParaRPr lang="en-US" sz="6600" b="1" dirty="0">
              <a:solidFill>
                <a:srgbClr val="445469"/>
              </a:solidFill>
              <a:latin typeface="Lato Regular" charset="0"/>
              <a:cs typeface="Lato Regular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1176446" y="5461899"/>
            <a:ext cx="16514421" cy="2100555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500" dirty="0" smtClean="0">
                <a:solidFill>
                  <a:srgbClr val="212428">
                    <a:lumMod val="75000"/>
                    <a:lumOff val="25000"/>
                  </a:srgbClr>
                </a:solidFill>
                <a:latin typeface="Lato Black"/>
                <a:cs typeface="Lato Black"/>
              </a:rPr>
              <a:t>PENSAMOS ES EL</a:t>
            </a:r>
            <a:endParaRPr lang="en-US" sz="14500" dirty="0">
              <a:solidFill>
                <a:srgbClr val="212428">
                  <a:lumMod val="75000"/>
                  <a:lumOff val="25000"/>
                </a:srgbClr>
              </a:solidFill>
              <a:latin typeface="Lato Black"/>
              <a:cs typeface="Lato Black"/>
            </a:endParaRPr>
          </a:p>
        </p:txBody>
      </p:sp>
      <p:sp>
        <p:nvSpPr>
          <p:cNvPr id="27" name="TextBox 179"/>
          <p:cNvSpPr txBox="1"/>
          <p:nvPr/>
        </p:nvSpPr>
        <p:spPr>
          <a:xfrm>
            <a:off x="9807142" y="688643"/>
            <a:ext cx="477887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>
              <a:defRPr/>
            </a:pPr>
            <a:r>
              <a:rPr lang="es-ES" sz="2000" b="1" spc="600" dirty="0" smtClean="0">
                <a:solidFill>
                  <a:srgbClr val="445469"/>
                </a:solidFill>
                <a:latin typeface="Lato Regular"/>
                <a:cs typeface="Lato Regular"/>
              </a:rPr>
              <a:t>Diseño de compromisos</a:t>
            </a:r>
            <a:endParaRPr lang="es-AR" sz="2000" b="1" spc="600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pic>
        <p:nvPicPr>
          <p:cNvPr id="23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2251"/>
            <a:ext cx="24377648" cy="20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48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86" name="Freeform 49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2102332" y="5256909"/>
            <a:ext cx="12938802" cy="5761541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marL="1143000" indent="-1143000" defTabSz="1828434">
              <a:buFontTx/>
              <a:buAutoNum type="arabicPeriod"/>
            </a:pPr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Una </a:t>
            </a:r>
            <a:r>
              <a:rPr lang="es-ES" sz="7200" dirty="0">
                <a:solidFill>
                  <a:srgbClr val="445469"/>
                </a:solidFill>
                <a:ea typeface="Lato"/>
                <a:cs typeface="Lato Light"/>
              </a:rPr>
              <a:t>acción de comunicación para coordinar las acciones y </a:t>
            </a:r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resultados.</a:t>
            </a:r>
            <a:endParaRPr lang="es-ES" sz="7200" dirty="0" smtClean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r>
              <a:rPr lang="es-ES" sz="7200" dirty="0">
                <a:solidFill>
                  <a:srgbClr val="445469"/>
                </a:solidFill>
                <a:ea typeface="Lato"/>
                <a:cs typeface="Lato Light"/>
              </a:rPr>
              <a:t>2. El acto que funda y monitorea la confianza entre las </a:t>
            </a:r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personas.</a:t>
            </a:r>
            <a:endParaRPr lang="es-ES" sz="7200" dirty="0">
              <a:solidFill>
                <a:srgbClr val="445469"/>
              </a:solidFill>
              <a:ea typeface="Lato"/>
              <a:cs typeface="Lato Light"/>
            </a:endParaRPr>
          </a:p>
        </p:txBody>
      </p:sp>
      <p:sp>
        <p:nvSpPr>
          <p:cNvPr id="515" name="Round Same Side Corner Rectangle 514"/>
          <p:cNvSpPr/>
          <p:nvPr/>
        </p:nvSpPr>
        <p:spPr>
          <a:xfrm rot="10800000" flipH="1">
            <a:off x="1524060" y="5607345"/>
            <a:ext cx="289797" cy="523172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 defTabSz="1828434"/>
            <a:endParaRPr lang="bg-BG" dirty="0">
              <a:solidFill>
                <a:srgbClr val="445469"/>
              </a:solidFill>
            </a:endParaRPr>
          </a:p>
        </p:txBody>
      </p: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193" name="Oval 192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9" name="TextBox 72"/>
          <p:cNvSpPr txBox="1">
            <a:spLocks noChangeArrowheads="1"/>
          </p:cNvSpPr>
          <p:nvPr/>
        </p:nvSpPr>
        <p:spPr bwMode="auto">
          <a:xfrm>
            <a:off x="10152627" y="913302"/>
            <a:ext cx="40956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1828434"/>
            <a:r>
              <a:rPr lang="es-ES" sz="6600" b="1" dirty="0" smtClean="0">
                <a:solidFill>
                  <a:srgbClr val="445469"/>
                </a:solidFill>
                <a:latin typeface="Lato Regular" charset="0"/>
                <a:cs typeface="Lato Regular" charset="0"/>
              </a:rPr>
              <a:t>Definición</a:t>
            </a:r>
            <a:endParaRPr lang="en-US" sz="6600" b="1" dirty="0">
              <a:solidFill>
                <a:srgbClr val="445469"/>
              </a:solidFill>
              <a:latin typeface="Lato Regular" charset="0"/>
              <a:cs typeface="Lato Regular" charset="0"/>
            </a:endParaRPr>
          </a:p>
        </p:txBody>
      </p:sp>
      <p:sp>
        <p:nvSpPr>
          <p:cNvPr id="200" name="TextBox 180"/>
          <p:cNvSpPr txBox="1"/>
          <p:nvPr/>
        </p:nvSpPr>
        <p:spPr>
          <a:xfrm>
            <a:off x="2102332" y="3760290"/>
            <a:ext cx="12938802" cy="143381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" sz="8000" b="1" dirty="0" smtClean="0">
                <a:solidFill>
                  <a:srgbClr val="7E7E7E"/>
                </a:solidFill>
                <a:latin typeface="Lato Light"/>
                <a:cs typeface="Lato Light"/>
              </a:rPr>
              <a:t>Compromiso:</a:t>
            </a:r>
            <a:endParaRPr lang="en-US" sz="8000" b="1" dirty="0" smtClean="0">
              <a:solidFill>
                <a:srgbClr val="7E7E7E"/>
              </a:solidFill>
              <a:latin typeface="Lato Light"/>
              <a:cs typeface="Lato Ligh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5256908"/>
            <a:ext cx="7445829" cy="4966367"/>
          </a:xfrm>
          <a:prstGeom prst="rect">
            <a:avLst/>
          </a:prstGeom>
        </p:spPr>
      </p:pic>
      <p:sp>
        <p:nvSpPr>
          <p:cNvPr id="21" name="TextBox 179"/>
          <p:cNvSpPr txBox="1"/>
          <p:nvPr/>
        </p:nvSpPr>
        <p:spPr>
          <a:xfrm>
            <a:off x="9807142" y="688643"/>
            <a:ext cx="477887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>
              <a:defRPr/>
            </a:pPr>
            <a:r>
              <a:rPr lang="es-ES" sz="2000" b="1" spc="600" dirty="0" smtClean="0">
                <a:solidFill>
                  <a:srgbClr val="445469"/>
                </a:solidFill>
                <a:latin typeface="Lato Regular"/>
                <a:cs typeface="Lato Regular"/>
              </a:rPr>
              <a:t>Diseño de compromisos</a:t>
            </a:r>
            <a:endParaRPr lang="es-AR" sz="2000" b="1" spc="600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pic>
        <p:nvPicPr>
          <p:cNvPr id="17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2251"/>
            <a:ext cx="24377648" cy="20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48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86" name="Freeform 49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1967862" y="4314986"/>
            <a:ext cx="12938802" cy="7977532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marL="1143000" indent="-1143000" defTabSz="1828434">
              <a:buFontTx/>
              <a:buAutoNum type="arabicPeriod"/>
            </a:pPr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Alguien que pide u </a:t>
            </a:r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ofrece. </a:t>
            </a:r>
            <a:endParaRPr lang="es-ES" sz="7200" dirty="0" smtClean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r>
              <a:rPr lang="es-ES" sz="7200" dirty="0">
                <a:solidFill>
                  <a:srgbClr val="445469"/>
                </a:solidFill>
                <a:ea typeface="Lato"/>
                <a:cs typeface="Lato Light"/>
              </a:rPr>
              <a:t>2. </a:t>
            </a:r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Alguien que acepta cumplir con una </a:t>
            </a:r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promesa.</a:t>
            </a:r>
            <a:endParaRPr lang="es-ES" sz="7200" dirty="0" smtClean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3. Se establecen las condiciones de </a:t>
            </a:r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satisfacción.</a:t>
            </a:r>
            <a:endParaRPr lang="es-ES" sz="7200" dirty="0" smtClean="0">
              <a:solidFill>
                <a:srgbClr val="445469"/>
              </a:solidFill>
              <a:ea typeface="Lato"/>
              <a:cs typeface="Lato Light"/>
            </a:endParaRPr>
          </a:p>
          <a:p>
            <a:pPr defTabSz="1828434"/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4. Tiempo para llevar adelante el </a:t>
            </a:r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compromiso.</a:t>
            </a:r>
            <a:endParaRPr lang="es-ES" sz="7200" dirty="0">
              <a:solidFill>
                <a:srgbClr val="445469"/>
              </a:solidFill>
              <a:ea typeface="Lato"/>
              <a:cs typeface="Lato Light"/>
            </a:endParaRPr>
          </a:p>
        </p:txBody>
      </p:sp>
      <p:sp>
        <p:nvSpPr>
          <p:cNvPr id="515" name="Round Same Side Corner Rectangle 514"/>
          <p:cNvSpPr/>
          <p:nvPr/>
        </p:nvSpPr>
        <p:spPr>
          <a:xfrm rot="10800000" flipH="1">
            <a:off x="1389590" y="4665422"/>
            <a:ext cx="289797" cy="727824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 defTabSz="1828434"/>
            <a:endParaRPr lang="bg-BG" dirty="0">
              <a:solidFill>
                <a:srgbClr val="445469"/>
              </a:solidFill>
            </a:endParaRPr>
          </a:p>
        </p:txBody>
      </p: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193" name="Oval 192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9" name="TextBox 72"/>
          <p:cNvSpPr txBox="1">
            <a:spLocks noChangeArrowheads="1"/>
          </p:cNvSpPr>
          <p:nvPr/>
        </p:nvSpPr>
        <p:spPr bwMode="auto">
          <a:xfrm>
            <a:off x="10152627" y="913302"/>
            <a:ext cx="40956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1828434"/>
            <a:r>
              <a:rPr lang="es-ES" sz="6600" b="1" dirty="0" smtClean="0">
                <a:solidFill>
                  <a:srgbClr val="445469"/>
                </a:solidFill>
                <a:latin typeface="Lato Regular" charset="0"/>
                <a:cs typeface="Lato Regular" charset="0"/>
              </a:rPr>
              <a:t>Definición</a:t>
            </a:r>
            <a:endParaRPr lang="en-US" sz="6600" b="1" dirty="0">
              <a:solidFill>
                <a:srgbClr val="445469"/>
              </a:solidFill>
              <a:latin typeface="Lato Regular" charset="0"/>
              <a:cs typeface="Lato Regular" charset="0"/>
            </a:endParaRPr>
          </a:p>
        </p:txBody>
      </p:sp>
      <p:sp>
        <p:nvSpPr>
          <p:cNvPr id="200" name="TextBox 180"/>
          <p:cNvSpPr txBox="1"/>
          <p:nvPr/>
        </p:nvSpPr>
        <p:spPr>
          <a:xfrm>
            <a:off x="1967862" y="2818367"/>
            <a:ext cx="12938802" cy="143381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" sz="8000" b="1" dirty="0" smtClean="0">
                <a:solidFill>
                  <a:srgbClr val="7E7E7E"/>
                </a:solidFill>
                <a:latin typeface="Lato Light"/>
                <a:cs typeface="Lato Light"/>
              </a:rPr>
              <a:t>Proceso de compromiso:</a:t>
            </a:r>
            <a:endParaRPr lang="en-US" sz="8000" b="1" dirty="0" smtClean="0">
              <a:solidFill>
                <a:srgbClr val="7E7E7E"/>
              </a:solidFill>
              <a:latin typeface="Lato Light"/>
              <a:cs typeface="Lato Light"/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64" y="4665422"/>
            <a:ext cx="7546315" cy="4873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179"/>
          <p:cNvSpPr txBox="1"/>
          <p:nvPr/>
        </p:nvSpPr>
        <p:spPr>
          <a:xfrm>
            <a:off x="9807142" y="688643"/>
            <a:ext cx="477887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>
              <a:defRPr/>
            </a:pPr>
            <a:r>
              <a:rPr lang="es-ES" sz="2000" b="1" spc="600" dirty="0" smtClean="0">
                <a:solidFill>
                  <a:srgbClr val="445469"/>
                </a:solidFill>
                <a:latin typeface="Lato Regular"/>
                <a:cs typeface="Lato Regular"/>
              </a:rPr>
              <a:t>Diseño de compromisos</a:t>
            </a:r>
            <a:endParaRPr lang="es-AR" sz="2000" b="1" spc="600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pic>
        <p:nvPicPr>
          <p:cNvPr id="17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476"/>
            <a:ext cx="24377648" cy="20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48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86" name="Freeform 49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2421130" y="4903582"/>
            <a:ext cx="11323171" cy="7977532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marL="1143000" indent="-1143000" defTabSz="1828434">
              <a:buFontTx/>
              <a:buAutoNum type="alphaLcPeriod"/>
            </a:pPr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Debe ser </a:t>
            </a:r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respetuosa.</a:t>
            </a:r>
            <a:endParaRPr lang="es-ES" sz="7200" dirty="0" smtClean="0">
              <a:solidFill>
                <a:srgbClr val="445469"/>
              </a:solidFill>
              <a:ea typeface="Lato"/>
              <a:cs typeface="Lato Light"/>
            </a:endParaRPr>
          </a:p>
          <a:p>
            <a:pPr marL="1143000" indent="-1143000" defTabSz="1828434">
              <a:buFontTx/>
              <a:buAutoNum type="alphaLcPeriod"/>
            </a:pPr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Especificar las </a:t>
            </a:r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acciones.</a:t>
            </a:r>
            <a:endParaRPr lang="es-ES" sz="7200" dirty="0" smtClean="0">
              <a:solidFill>
                <a:srgbClr val="445469"/>
              </a:solidFill>
              <a:ea typeface="Lato"/>
              <a:cs typeface="Lato Light"/>
            </a:endParaRPr>
          </a:p>
          <a:p>
            <a:pPr marL="1143000" indent="-1143000" defTabSz="1828434">
              <a:buFontTx/>
              <a:buAutoNum type="alphaLcPeriod"/>
            </a:pPr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Escrita en caso de tener varias </a:t>
            </a:r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acciones.</a:t>
            </a:r>
            <a:endParaRPr lang="es-ES" sz="7200" dirty="0" smtClean="0">
              <a:solidFill>
                <a:srgbClr val="445469"/>
              </a:solidFill>
              <a:ea typeface="Lato"/>
              <a:cs typeface="Lato Light"/>
            </a:endParaRPr>
          </a:p>
          <a:p>
            <a:pPr marL="1143000" indent="-1143000" defTabSz="1828434">
              <a:buFontTx/>
              <a:buAutoNum type="alphaLcPeriod"/>
            </a:pPr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Chequear la </a:t>
            </a:r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comprensión.</a:t>
            </a:r>
            <a:endParaRPr lang="es-ES" sz="7200" dirty="0" smtClean="0">
              <a:solidFill>
                <a:srgbClr val="445469"/>
              </a:solidFill>
              <a:ea typeface="Lato"/>
              <a:cs typeface="Lato Light"/>
            </a:endParaRPr>
          </a:p>
          <a:p>
            <a:pPr marL="1143000" indent="-1143000" defTabSz="1828434">
              <a:buFontTx/>
              <a:buAutoNum type="alphaLcPeriod"/>
            </a:pPr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Participativa y </a:t>
            </a:r>
            <a:r>
              <a:rPr lang="es-ES" sz="7200" dirty="0" smtClean="0">
                <a:solidFill>
                  <a:srgbClr val="445469"/>
                </a:solidFill>
                <a:ea typeface="Lato"/>
                <a:cs typeface="Lato Light"/>
              </a:rPr>
              <a:t>proactiva.</a:t>
            </a:r>
            <a:endParaRPr lang="es-ES" sz="7200" dirty="0" smtClean="0">
              <a:solidFill>
                <a:srgbClr val="445469"/>
              </a:solidFill>
              <a:ea typeface="Lato"/>
              <a:cs typeface="Lato Light"/>
            </a:endParaRPr>
          </a:p>
          <a:p>
            <a:pPr marL="1143000" indent="-1143000" defTabSz="1828434">
              <a:buFontTx/>
              <a:buAutoNum type="alphaLcPeriod"/>
            </a:pPr>
            <a:endParaRPr lang="en-US" sz="7200" dirty="0">
              <a:solidFill>
                <a:srgbClr val="445469"/>
              </a:solidFill>
              <a:ea typeface="Lato"/>
              <a:cs typeface="Lato Light"/>
            </a:endParaRPr>
          </a:p>
        </p:txBody>
      </p:sp>
      <p:sp>
        <p:nvSpPr>
          <p:cNvPr id="515" name="Round Same Side Corner Rectangle 514"/>
          <p:cNvSpPr/>
          <p:nvPr/>
        </p:nvSpPr>
        <p:spPr>
          <a:xfrm rot="10800000" flipH="1">
            <a:off x="2184243" y="5181719"/>
            <a:ext cx="236887" cy="625580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 defTabSz="1828434"/>
            <a:endParaRPr lang="bg-BG" dirty="0">
              <a:solidFill>
                <a:srgbClr val="445469"/>
              </a:solidFill>
            </a:endParaRPr>
          </a:p>
        </p:txBody>
      </p: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193" name="Oval 192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9" name="TextBox 72"/>
          <p:cNvSpPr txBox="1">
            <a:spLocks noChangeArrowheads="1"/>
          </p:cNvSpPr>
          <p:nvPr/>
        </p:nvSpPr>
        <p:spPr bwMode="auto">
          <a:xfrm>
            <a:off x="10152627" y="913302"/>
            <a:ext cx="40956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1828434"/>
            <a:r>
              <a:rPr lang="es-ES" sz="6600" b="1" dirty="0" smtClean="0">
                <a:solidFill>
                  <a:srgbClr val="445469"/>
                </a:solidFill>
                <a:latin typeface="Lato Regular" charset="0"/>
                <a:cs typeface="Lato Regular" charset="0"/>
              </a:rPr>
              <a:t>Definición</a:t>
            </a:r>
            <a:endParaRPr lang="en-US" sz="6600" b="1" dirty="0">
              <a:solidFill>
                <a:srgbClr val="445469"/>
              </a:solidFill>
              <a:latin typeface="Lato Regular" charset="0"/>
              <a:cs typeface="Lato Regular" charset="0"/>
            </a:endParaRPr>
          </a:p>
        </p:txBody>
      </p:sp>
      <p:sp>
        <p:nvSpPr>
          <p:cNvPr id="200" name="TextBox 180"/>
          <p:cNvSpPr txBox="1"/>
          <p:nvPr/>
        </p:nvSpPr>
        <p:spPr>
          <a:xfrm>
            <a:off x="1978741" y="3342870"/>
            <a:ext cx="17148596" cy="153884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" sz="8000" b="1" dirty="0" smtClean="0">
                <a:solidFill>
                  <a:srgbClr val="7E7E7E"/>
                </a:solidFill>
                <a:latin typeface="Lato Light"/>
                <a:cs typeface="Lato Light"/>
              </a:rPr>
              <a:t>Comunicación del compromiso:</a:t>
            </a:r>
            <a:endParaRPr lang="en-US" sz="8000" b="1" dirty="0" smtClean="0">
              <a:solidFill>
                <a:srgbClr val="7E7E7E"/>
              </a:solidFill>
              <a:latin typeface="Lato Light"/>
              <a:cs typeface="Lato Ligh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925" y="5181719"/>
            <a:ext cx="8191579" cy="5254313"/>
          </a:xfrm>
          <a:prstGeom prst="rect">
            <a:avLst/>
          </a:prstGeom>
        </p:spPr>
      </p:pic>
      <p:sp>
        <p:nvSpPr>
          <p:cNvPr id="20" name="TextBox 179"/>
          <p:cNvSpPr txBox="1"/>
          <p:nvPr/>
        </p:nvSpPr>
        <p:spPr>
          <a:xfrm>
            <a:off x="9807142" y="688643"/>
            <a:ext cx="477887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>
              <a:defRPr/>
            </a:pPr>
            <a:r>
              <a:rPr lang="es-ES" sz="2000" b="1" spc="600" dirty="0" smtClean="0">
                <a:solidFill>
                  <a:srgbClr val="445469"/>
                </a:solidFill>
                <a:latin typeface="Lato Regular"/>
                <a:cs typeface="Lato Regular"/>
              </a:rPr>
              <a:t>Diseño de compromisos</a:t>
            </a:r>
            <a:endParaRPr lang="es-AR" sz="2000" b="1" spc="600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pic>
        <p:nvPicPr>
          <p:cNvPr id="17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2"/>
            <a:ext cx="24377648" cy="20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85250" y="2848013"/>
            <a:ext cx="5351109" cy="2100555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500" dirty="0" smtClean="0">
                <a:solidFill>
                  <a:srgbClr val="212428">
                    <a:lumMod val="75000"/>
                    <a:lumOff val="25000"/>
                  </a:srgbClr>
                </a:solidFill>
                <a:latin typeface="Lato Black"/>
                <a:cs typeface="Lato Black"/>
              </a:rPr>
              <a:t>¿QUÉ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6446" y="8139180"/>
            <a:ext cx="18717893" cy="2585303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0" dirty="0" smtClean="0">
                <a:solidFill>
                  <a:srgbClr val="212428">
                    <a:lumMod val="75000"/>
                    <a:lumOff val="25000"/>
                  </a:srgbClr>
                </a:solidFill>
                <a:latin typeface="Lato Black"/>
                <a:cs typeface="Lato Black"/>
              </a:rPr>
              <a:t>ASERTIVIDAD? </a:t>
            </a:r>
            <a:endParaRPr lang="en-US" sz="18000" dirty="0">
              <a:solidFill>
                <a:srgbClr val="212428">
                  <a:lumMod val="75000"/>
                  <a:lumOff val="25000"/>
                </a:srgbClr>
              </a:solidFill>
              <a:latin typeface="Lato Black"/>
              <a:cs typeface="Lato Black"/>
            </a:endParaRPr>
          </a:p>
        </p:txBody>
      </p:sp>
      <p:grpSp>
        <p:nvGrpSpPr>
          <p:cNvPr id="12" name="Group 187"/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13" name="Oval 192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93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94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195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96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72"/>
          <p:cNvSpPr txBox="1">
            <a:spLocks noChangeArrowheads="1"/>
          </p:cNvSpPr>
          <p:nvPr/>
        </p:nvSpPr>
        <p:spPr bwMode="auto">
          <a:xfrm>
            <a:off x="7845102" y="913302"/>
            <a:ext cx="87107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1828434"/>
            <a:r>
              <a:rPr lang="es-ES" sz="6600" b="1" dirty="0" smtClean="0">
                <a:solidFill>
                  <a:srgbClr val="445469"/>
                </a:solidFill>
                <a:latin typeface="Lato Regular" charset="0"/>
                <a:cs typeface="Lato Regular" charset="0"/>
              </a:rPr>
              <a:t>Conceptos Generales</a:t>
            </a:r>
            <a:endParaRPr lang="en-US" sz="6600" b="1" dirty="0">
              <a:solidFill>
                <a:srgbClr val="445469"/>
              </a:solidFill>
              <a:latin typeface="Lato Regular" charset="0"/>
              <a:cs typeface="Lato Regular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1176446" y="5461899"/>
            <a:ext cx="16514421" cy="2100555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500" dirty="0" smtClean="0">
                <a:solidFill>
                  <a:srgbClr val="212428">
                    <a:lumMod val="75000"/>
                    <a:lumOff val="25000"/>
                  </a:srgbClr>
                </a:solidFill>
                <a:latin typeface="Lato Black"/>
                <a:cs typeface="Lato Black"/>
              </a:rPr>
              <a:t>PENSAMOS ES LA</a:t>
            </a:r>
            <a:endParaRPr lang="en-US" sz="14500" dirty="0">
              <a:solidFill>
                <a:srgbClr val="212428">
                  <a:lumMod val="75000"/>
                  <a:lumOff val="25000"/>
                </a:srgbClr>
              </a:solidFill>
              <a:latin typeface="Lato Black"/>
              <a:cs typeface="Lato Black"/>
            </a:endParaRPr>
          </a:p>
        </p:txBody>
      </p:sp>
      <p:sp>
        <p:nvSpPr>
          <p:cNvPr id="27" name="TextBox 179"/>
          <p:cNvSpPr txBox="1"/>
          <p:nvPr/>
        </p:nvSpPr>
        <p:spPr>
          <a:xfrm>
            <a:off x="9892908" y="688643"/>
            <a:ext cx="460735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>
              <a:defRPr/>
            </a:pPr>
            <a:r>
              <a:rPr lang="es-ES" sz="2000" b="1" spc="600" dirty="0" smtClean="0">
                <a:solidFill>
                  <a:srgbClr val="445469"/>
                </a:solidFill>
                <a:latin typeface="Lato Regular"/>
                <a:cs typeface="Lato Regular"/>
              </a:rPr>
              <a:t>Comunicación asertiva</a:t>
            </a:r>
            <a:endParaRPr lang="es-AR" sz="2000" b="1" spc="600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pic>
        <p:nvPicPr>
          <p:cNvPr id="2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2251"/>
            <a:ext cx="24377648" cy="20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48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86" name="Freeform 49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4980442" y="4432266"/>
            <a:ext cx="15623453" cy="7977532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defTabSz="1828434"/>
            <a:r>
              <a:rPr lang="es-ES" sz="7200" dirty="0">
                <a:solidFill>
                  <a:srgbClr val="445469"/>
                </a:solidFill>
                <a:ea typeface="Lato"/>
                <a:cs typeface="Lato Light"/>
              </a:rPr>
              <a:t>La comunicación asertiva es un estilo de comunicación en el que expresas tus </a:t>
            </a:r>
            <a:r>
              <a:rPr lang="es-ES" sz="7200" u="sng" dirty="0">
                <a:solidFill>
                  <a:srgbClr val="FF0000"/>
                </a:solidFill>
                <a:ea typeface="Lato"/>
                <a:cs typeface="Lato Light"/>
              </a:rPr>
              <a:t>ideas, sentimientos y necesidades </a:t>
            </a:r>
            <a:r>
              <a:rPr lang="es-ES" sz="7200" dirty="0">
                <a:solidFill>
                  <a:srgbClr val="445469"/>
                </a:solidFill>
                <a:ea typeface="Lato"/>
                <a:cs typeface="Lato Light"/>
              </a:rPr>
              <a:t>de forma directa, segura, </a:t>
            </a:r>
            <a:r>
              <a:rPr lang="es-ES" sz="7200" u="sng" dirty="0">
                <a:solidFill>
                  <a:srgbClr val="FFC000"/>
                </a:solidFill>
                <a:ea typeface="Lato"/>
                <a:cs typeface="Lato Light"/>
              </a:rPr>
              <a:t>tranquila y honesta</a:t>
            </a:r>
            <a:r>
              <a:rPr lang="es-ES" sz="7200" dirty="0">
                <a:solidFill>
                  <a:srgbClr val="445469"/>
                </a:solidFill>
                <a:ea typeface="Lato"/>
                <a:cs typeface="Lato Light"/>
              </a:rPr>
              <a:t>, al mismo tiempo que eres </a:t>
            </a:r>
            <a:r>
              <a:rPr lang="es-ES" sz="7200" u="sng" dirty="0">
                <a:solidFill>
                  <a:srgbClr val="1101DD"/>
                </a:solidFill>
                <a:ea typeface="Lato"/>
                <a:cs typeface="Lato Light"/>
              </a:rPr>
              <a:t>empático y respetuoso </a:t>
            </a:r>
            <a:r>
              <a:rPr lang="es-ES" sz="7200" dirty="0">
                <a:solidFill>
                  <a:srgbClr val="445469"/>
                </a:solidFill>
                <a:ea typeface="Lato"/>
                <a:cs typeface="Lato Light"/>
              </a:rPr>
              <a:t>con las otras personas.</a:t>
            </a:r>
          </a:p>
        </p:txBody>
      </p:sp>
      <p:sp>
        <p:nvSpPr>
          <p:cNvPr id="515" name="Round Same Side Corner Rectangle 514"/>
          <p:cNvSpPr/>
          <p:nvPr/>
        </p:nvSpPr>
        <p:spPr>
          <a:xfrm rot="10800000" flipH="1">
            <a:off x="4402171" y="4978640"/>
            <a:ext cx="289798" cy="738710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 defTabSz="1828434"/>
            <a:endParaRPr lang="bg-BG" dirty="0">
              <a:solidFill>
                <a:srgbClr val="445469"/>
              </a:solidFill>
            </a:endParaRPr>
          </a:p>
        </p:txBody>
      </p: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193" name="Oval 192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9" name="TextBox 72"/>
          <p:cNvSpPr txBox="1">
            <a:spLocks noChangeArrowheads="1"/>
          </p:cNvSpPr>
          <p:nvPr/>
        </p:nvSpPr>
        <p:spPr bwMode="auto">
          <a:xfrm>
            <a:off x="10152627" y="913302"/>
            <a:ext cx="40956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1828434"/>
            <a:r>
              <a:rPr lang="es-ES" sz="6600" b="1" dirty="0" smtClean="0">
                <a:solidFill>
                  <a:srgbClr val="445469"/>
                </a:solidFill>
                <a:latin typeface="Lato Regular" charset="0"/>
                <a:cs typeface="Lato Regular" charset="0"/>
              </a:rPr>
              <a:t>Definición</a:t>
            </a:r>
            <a:endParaRPr lang="en-US" sz="6600" b="1" dirty="0">
              <a:solidFill>
                <a:srgbClr val="445469"/>
              </a:solidFill>
              <a:latin typeface="Lato Regular" charset="0"/>
              <a:cs typeface="Lato Regular" charset="0"/>
            </a:endParaRPr>
          </a:p>
        </p:txBody>
      </p:sp>
      <p:sp>
        <p:nvSpPr>
          <p:cNvPr id="200" name="TextBox 180"/>
          <p:cNvSpPr txBox="1"/>
          <p:nvPr/>
        </p:nvSpPr>
        <p:spPr>
          <a:xfrm>
            <a:off x="4980443" y="2935647"/>
            <a:ext cx="12938802" cy="143381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" sz="8000" b="1" dirty="0" smtClean="0">
                <a:solidFill>
                  <a:srgbClr val="7E7E7E"/>
                </a:solidFill>
                <a:latin typeface="Lato Light"/>
                <a:cs typeface="Lato Light"/>
              </a:rPr>
              <a:t>Asertividad:</a:t>
            </a:r>
            <a:endParaRPr lang="en-US" sz="8000" b="1" dirty="0" smtClean="0">
              <a:solidFill>
                <a:srgbClr val="7E7E7E"/>
              </a:solidFill>
              <a:latin typeface="Lato Light"/>
              <a:cs typeface="Lato Light"/>
            </a:endParaRPr>
          </a:p>
        </p:txBody>
      </p:sp>
      <p:sp>
        <p:nvSpPr>
          <p:cNvPr id="21" name="TextBox 179"/>
          <p:cNvSpPr txBox="1"/>
          <p:nvPr/>
        </p:nvSpPr>
        <p:spPr>
          <a:xfrm>
            <a:off x="9892908" y="688643"/>
            <a:ext cx="460735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>
              <a:defRPr/>
            </a:pPr>
            <a:r>
              <a:rPr lang="es-ES" sz="2000" b="1" spc="600" dirty="0" smtClean="0">
                <a:solidFill>
                  <a:srgbClr val="445469"/>
                </a:solidFill>
                <a:latin typeface="Lato Regular"/>
                <a:cs typeface="Lato Regular"/>
              </a:rPr>
              <a:t>Comunicación asertiva</a:t>
            </a:r>
            <a:endParaRPr lang="es-AR" sz="2000" b="1" spc="600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pic>
        <p:nvPicPr>
          <p:cNvPr id="17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2251"/>
            <a:ext cx="24377648" cy="20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48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86" name="Freeform 49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1967861" y="3605381"/>
            <a:ext cx="19237509" cy="8346864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marL="857250" indent="-857250" defTabSz="1828434">
              <a:buFont typeface="Arial" pitchFamily="34" charset="0"/>
              <a:buChar char="•"/>
            </a:pPr>
            <a:r>
              <a:rPr lang="es-ES" sz="6600" dirty="0">
                <a:solidFill>
                  <a:srgbClr val="445469"/>
                </a:solidFill>
                <a:ea typeface="Lato"/>
                <a:cs typeface="Lato Light"/>
              </a:rPr>
              <a:t>Es una forma de comunicarte diplomática y equilibrada en la que compartes tu punto de vista y defiendes tus derechos, al mismo tiempo que tienes en cuenta los sentimientos de los demás y respetas sus creencias y derechos</a:t>
            </a:r>
            <a:r>
              <a:rPr lang="es-ES" sz="6600" dirty="0" smtClean="0">
                <a:solidFill>
                  <a:srgbClr val="445469"/>
                </a:solidFill>
                <a:ea typeface="Lato"/>
                <a:cs typeface="Lato Light"/>
              </a:rPr>
              <a:t>.</a:t>
            </a:r>
            <a:endParaRPr lang="es-ES" sz="6600" dirty="0">
              <a:solidFill>
                <a:srgbClr val="445469"/>
              </a:solidFill>
              <a:ea typeface="Lato"/>
              <a:cs typeface="Lato Light"/>
            </a:endParaRPr>
          </a:p>
          <a:p>
            <a:pPr marL="857250" indent="-857250" defTabSz="1828434">
              <a:buFont typeface="Arial" pitchFamily="34" charset="0"/>
              <a:buChar char="•"/>
            </a:pPr>
            <a:r>
              <a:rPr lang="es-ES" sz="6600" dirty="0">
                <a:solidFill>
                  <a:srgbClr val="445469"/>
                </a:solidFill>
                <a:ea typeface="Lato"/>
                <a:cs typeface="Lato Light"/>
              </a:rPr>
              <a:t>Y lo haces tomando responsabilidad por tus emociones, sin cargarte con la responsabilidad de otros y sin culparlos, ni juzgarlos.</a:t>
            </a:r>
          </a:p>
        </p:txBody>
      </p:sp>
      <p:sp>
        <p:nvSpPr>
          <p:cNvPr id="515" name="Round Same Side Corner Rectangle 514"/>
          <p:cNvSpPr/>
          <p:nvPr/>
        </p:nvSpPr>
        <p:spPr>
          <a:xfrm rot="10800000" flipH="1">
            <a:off x="1378307" y="4052736"/>
            <a:ext cx="289800" cy="77038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 defTabSz="1828434"/>
            <a:endParaRPr lang="bg-BG" dirty="0">
              <a:solidFill>
                <a:srgbClr val="445469"/>
              </a:solidFill>
            </a:endParaRPr>
          </a:p>
        </p:txBody>
      </p: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193" name="Oval 192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9" name="TextBox 72"/>
          <p:cNvSpPr txBox="1">
            <a:spLocks noChangeArrowheads="1"/>
          </p:cNvSpPr>
          <p:nvPr/>
        </p:nvSpPr>
        <p:spPr bwMode="auto">
          <a:xfrm>
            <a:off x="10152627" y="913302"/>
            <a:ext cx="40956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1828434"/>
            <a:r>
              <a:rPr lang="es-ES" sz="6600" b="1" dirty="0" smtClean="0">
                <a:solidFill>
                  <a:srgbClr val="445469"/>
                </a:solidFill>
                <a:latin typeface="Lato Regular" charset="0"/>
                <a:cs typeface="Lato Regular" charset="0"/>
              </a:rPr>
              <a:t>Definición</a:t>
            </a:r>
            <a:endParaRPr lang="en-US" sz="6600" b="1" dirty="0">
              <a:solidFill>
                <a:srgbClr val="445469"/>
              </a:solidFill>
              <a:latin typeface="Lato Regular" charset="0"/>
              <a:cs typeface="Lato Regular" charset="0"/>
            </a:endParaRPr>
          </a:p>
        </p:txBody>
      </p:sp>
      <p:sp>
        <p:nvSpPr>
          <p:cNvPr id="200" name="TextBox 180"/>
          <p:cNvSpPr txBox="1"/>
          <p:nvPr/>
        </p:nvSpPr>
        <p:spPr>
          <a:xfrm>
            <a:off x="1967862" y="2060897"/>
            <a:ext cx="12938802" cy="153884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" sz="8000" b="1" dirty="0" smtClean="0">
                <a:solidFill>
                  <a:srgbClr val="7E7E7E"/>
                </a:solidFill>
                <a:latin typeface="Lato Light"/>
                <a:cs typeface="Lato Light"/>
              </a:rPr>
              <a:t>Asertividad 2:</a:t>
            </a:r>
            <a:endParaRPr lang="en-US" sz="8000" b="1" dirty="0" smtClean="0">
              <a:solidFill>
                <a:srgbClr val="7E7E7E"/>
              </a:solidFill>
              <a:latin typeface="Lato Light"/>
              <a:cs typeface="Lato Light"/>
            </a:endParaRPr>
          </a:p>
        </p:txBody>
      </p:sp>
      <p:sp>
        <p:nvSpPr>
          <p:cNvPr id="21" name="TextBox 179"/>
          <p:cNvSpPr txBox="1"/>
          <p:nvPr/>
        </p:nvSpPr>
        <p:spPr>
          <a:xfrm>
            <a:off x="9892908" y="688643"/>
            <a:ext cx="460735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>
              <a:defRPr/>
            </a:pPr>
            <a:r>
              <a:rPr lang="es-ES" sz="2000" b="1" spc="600" dirty="0" smtClean="0">
                <a:solidFill>
                  <a:srgbClr val="445469"/>
                </a:solidFill>
                <a:latin typeface="Lato Regular"/>
                <a:cs typeface="Lato Regular"/>
              </a:rPr>
              <a:t>Comunicación asertiva</a:t>
            </a:r>
            <a:endParaRPr lang="es-AR" sz="2000" b="1" spc="600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pic>
        <p:nvPicPr>
          <p:cNvPr id="1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2251"/>
            <a:ext cx="24377648" cy="20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7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48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86" name="Freeform 49"/>
          <p:cNvSpPr>
            <a:spLocks noChangeArrowheads="1"/>
          </p:cNvSpPr>
          <p:nvPr/>
        </p:nvSpPr>
        <p:spPr bwMode="auto">
          <a:xfrm>
            <a:off x="19114160" y="2466760"/>
            <a:ext cx="2298" cy="229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/>
            <a:endParaRPr lang="en-US">
              <a:solidFill>
                <a:srgbClr val="445469"/>
              </a:solidFill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1967861" y="3605381"/>
            <a:ext cx="20587339" cy="945486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marL="1143000" indent="-1143000" defTabSz="1828434">
              <a:buFont typeface="+mj-lt"/>
              <a:buAutoNum type="arabicPeriod"/>
            </a:pPr>
            <a:r>
              <a:rPr lang="es-ES" sz="6000" b="1" dirty="0">
                <a:solidFill>
                  <a:srgbClr val="445469"/>
                </a:solidFill>
                <a:ea typeface="Lato"/>
                <a:cs typeface="Lato Light"/>
              </a:rPr>
              <a:t>Asertiva:</a:t>
            </a:r>
            <a:r>
              <a:rPr lang="es-ES" sz="6000" dirty="0">
                <a:solidFill>
                  <a:srgbClr val="445469"/>
                </a:solidFill>
                <a:ea typeface="Lato"/>
                <a:cs typeface="Lato Light"/>
              </a:rPr>
              <a:t> es el estilo de personalidad que todos deseamos. Cuando somos asertivos, somos personas valientes, decididas, que defienden sus creencias y valores.</a:t>
            </a:r>
          </a:p>
          <a:p>
            <a:pPr marL="1143000" indent="-1143000" defTabSz="1828434">
              <a:buFont typeface="+mj-lt"/>
              <a:buAutoNum type="arabicPeriod"/>
            </a:pPr>
            <a:r>
              <a:rPr lang="es-ES" sz="6000" b="1" dirty="0">
                <a:solidFill>
                  <a:srgbClr val="445469"/>
                </a:solidFill>
                <a:ea typeface="Lato"/>
                <a:cs typeface="Lato Light"/>
              </a:rPr>
              <a:t>Agresiva:</a:t>
            </a:r>
            <a:r>
              <a:rPr lang="es-ES" sz="6000" dirty="0">
                <a:solidFill>
                  <a:srgbClr val="445469"/>
                </a:solidFill>
                <a:ea typeface="Lato"/>
                <a:cs typeface="Lato Light"/>
              </a:rPr>
              <a:t> se trata de un tipo de personalidad que suele intimidar al resto.</a:t>
            </a:r>
          </a:p>
          <a:p>
            <a:pPr marL="1143000" indent="-1143000" defTabSz="1828434">
              <a:buFont typeface="+mj-lt"/>
              <a:buAutoNum type="arabicPeriod"/>
            </a:pPr>
            <a:r>
              <a:rPr lang="es-ES" sz="6000" b="1" dirty="0">
                <a:solidFill>
                  <a:srgbClr val="445469"/>
                </a:solidFill>
                <a:ea typeface="Lato"/>
                <a:cs typeface="Lato Light"/>
              </a:rPr>
              <a:t>Pasiva:</a:t>
            </a:r>
            <a:r>
              <a:rPr lang="es-ES" sz="6000" dirty="0">
                <a:solidFill>
                  <a:srgbClr val="445469"/>
                </a:solidFill>
                <a:ea typeface="Lato"/>
                <a:cs typeface="Lato Light"/>
              </a:rPr>
              <a:t> son las personas que en ocasiones dicen “sí” cuando en realidad desean decir que “no” . Suelen tener sentimientos de frustración y en ocasiones de ira ya que no expresan sus emociones.</a:t>
            </a:r>
            <a:endParaRPr lang="es-ES" sz="6000" dirty="0" smtClean="0">
              <a:solidFill>
                <a:srgbClr val="445469"/>
              </a:solidFill>
              <a:ea typeface="Lato"/>
              <a:cs typeface="Lato Light"/>
            </a:endParaRPr>
          </a:p>
          <a:p>
            <a:pPr marL="857250" indent="-857250" defTabSz="1828434">
              <a:buFont typeface="Arial" pitchFamily="34" charset="0"/>
              <a:buChar char="•"/>
            </a:pPr>
            <a:endParaRPr lang="es-ES" sz="6000" dirty="0">
              <a:solidFill>
                <a:srgbClr val="445469"/>
              </a:solidFill>
              <a:ea typeface="Lato"/>
              <a:cs typeface="Lato Light"/>
            </a:endParaRPr>
          </a:p>
        </p:txBody>
      </p:sp>
      <p:sp>
        <p:nvSpPr>
          <p:cNvPr id="515" name="Round Same Side Corner Rectangle 514"/>
          <p:cNvSpPr/>
          <p:nvPr/>
        </p:nvSpPr>
        <p:spPr>
          <a:xfrm rot="10800000" flipH="1">
            <a:off x="1378307" y="4052736"/>
            <a:ext cx="289800" cy="77038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 defTabSz="1828434"/>
            <a:endParaRPr lang="bg-BG" dirty="0">
              <a:solidFill>
                <a:srgbClr val="445469"/>
              </a:solidFill>
            </a:endParaRPr>
          </a:p>
        </p:txBody>
      </p: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193" name="Oval 192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9" name="TextBox 72"/>
          <p:cNvSpPr txBox="1">
            <a:spLocks noChangeArrowheads="1"/>
          </p:cNvSpPr>
          <p:nvPr/>
        </p:nvSpPr>
        <p:spPr bwMode="auto">
          <a:xfrm>
            <a:off x="10152627" y="913302"/>
            <a:ext cx="40956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1828434"/>
            <a:r>
              <a:rPr lang="es-ES" sz="6600" b="1" dirty="0" smtClean="0">
                <a:solidFill>
                  <a:srgbClr val="445469"/>
                </a:solidFill>
                <a:latin typeface="Lato Regular" charset="0"/>
                <a:cs typeface="Lato Regular" charset="0"/>
              </a:rPr>
              <a:t>Definición</a:t>
            </a:r>
            <a:endParaRPr lang="en-US" sz="6600" b="1" dirty="0">
              <a:solidFill>
                <a:srgbClr val="445469"/>
              </a:solidFill>
              <a:latin typeface="Lato Regular" charset="0"/>
              <a:cs typeface="Lato Regular" charset="0"/>
            </a:endParaRPr>
          </a:p>
        </p:txBody>
      </p:sp>
      <p:sp>
        <p:nvSpPr>
          <p:cNvPr id="200" name="TextBox 180"/>
          <p:cNvSpPr txBox="1"/>
          <p:nvPr/>
        </p:nvSpPr>
        <p:spPr>
          <a:xfrm>
            <a:off x="1967862" y="2060897"/>
            <a:ext cx="12938802" cy="143381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" sz="8000" b="1" dirty="0" smtClean="0">
                <a:solidFill>
                  <a:srgbClr val="7E7E7E"/>
                </a:solidFill>
                <a:latin typeface="Lato Light"/>
                <a:cs typeface="Lato Light"/>
              </a:rPr>
              <a:t>Diferencias:</a:t>
            </a:r>
            <a:endParaRPr lang="en-US" sz="8000" b="1" dirty="0" smtClean="0">
              <a:solidFill>
                <a:srgbClr val="7E7E7E"/>
              </a:solidFill>
              <a:latin typeface="Lato Light"/>
              <a:cs typeface="Lato Light"/>
            </a:endParaRPr>
          </a:p>
        </p:txBody>
      </p:sp>
      <p:sp>
        <p:nvSpPr>
          <p:cNvPr id="21" name="TextBox 179"/>
          <p:cNvSpPr txBox="1"/>
          <p:nvPr/>
        </p:nvSpPr>
        <p:spPr>
          <a:xfrm>
            <a:off x="9892908" y="688643"/>
            <a:ext cx="460735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>
              <a:defRPr/>
            </a:pPr>
            <a:r>
              <a:rPr lang="es-ES" sz="2000" b="1" spc="600" dirty="0" smtClean="0">
                <a:solidFill>
                  <a:srgbClr val="445469"/>
                </a:solidFill>
                <a:latin typeface="Lato Regular"/>
                <a:cs typeface="Lato Regular"/>
              </a:rPr>
              <a:t>Comunicación asertiva</a:t>
            </a:r>
            <a:endParaRPr lang="es-AR" sz="2000" b="1" spc="600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pic>
        <p:nvPicPr>
          <p:cNvPr id="1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2251"/>
            <a:ext cx="24377648" cy="20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Stampede - Light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2686A7"/>
      </a:accent1>
      <a:accent2>
        <a:srgbClr val="54BE71"/>
      </a:accent2>
      <a:accent3>
        <a:srgbClr val="8BC248"/>
      </a:accent3>
      <a:accent4>
        <a:srgbClr val="EF9527"/>
      </a:accent4>
      <a:accent5>
        <a:srgbClr val="ED423D"/>
      </a:accent5>
      <a:accent6>
        <a:srgbClr val="202F3E"/>
      </a:accent6>
      <a:hlink>
        <a:srgbClr val="F33B48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Blank for Breaks">
  <a:themeElements>
    <a:clrScheme name="Jetfabrik - Aquarium - Light">
      <a:dk1>
        <a:srgbClr val="7E7E7E"/>
      </a:dk1>
      <a:lt1>
        <a:sysClr val="window" lastClr="FFFFFF"/>
      </a:lt1>
      <a:dk2>
        <a:srgbClr val="6B6B6B"/>
      </a:dk2>
      <a:lt2>
        <a:srgbClr val="FFFFFF"/>
      </a:lt2>
      <a:accent1>
        <a:srgbClr val="212428"/>
      </a:accent1>
      <a:accent2>
        <a:srgbClr val="25AEDB"/>
      </a:accent2>
      <a:accent3>
        <a:srgbClr val="2CE1BE"/>
      </a:accent3>
      <a:accent4>
        <a:srgbClr val="212428"/>
      </a:accent4>
      <a:accent5>
        <a:srgbClr val="25AEDB"/>
      </a:accent5>
      <a:accent6>
        <a:srgbClr val="2CE1BE"/>
      </a:accent6>
      <a:hlink>
        <a:srgbClr val="F33B48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for Breaks">
  <a:themeElements>
    <a:clrScheme name="Jetfabrik - Aquarium - Light">
      <a:dk1>
        <a:srgbClr val="7E7E7E"/>
      </a:dk1>
      <a:lt1>
        <a:sysClr val="window" lastClr="FFFFFF"/>
      </a:lt1>
      <a:dk2>
        <a:srgbClr val="6B6B6B"/>
      </a:dk2>
      <a:lt2>
        <a:srgbClr val="FFFFFF"/>
      </a:lt2>
      <a:accent1>
        <a:srgbClr val="212428"/>
      </a:accent1>
      <a:accent2>
        <a:srgbClr val="25AEDB"/>
      </a:accent2>
      <a:accent3>
        <a:srgbClr val="2CE1BE"/>
      </a:accent3>
      <a:accent4>
        <a:srgbClr val="212428"/>
      </a:accent4>
      <a:accent5>
        <a:srgbClr val="25AEDB"/>
      </a:accent5>
      <a:accent6>
        <a:srgbClr val="2CE1BE"/>
      </a:accent6>
      <a:hlink>
        <a:srgbClr val="F33B48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lank for Breaks">
  <a:themeElements>
    <a:clrScheme name="Jetfabrik - Aquarium - Light">
      <a:dk1>
        <a:srgbClr val="7E7E7E"/>
      </a:dk1>
      <a:lt1>
        <a:sysClr val="window" lastClr="FFFFFF"/>
      </a:lt1>
      <a:dk2>
        <a:srgbClr val="6B6B6B"/>
      </a:dk2>
      <a:lt2>
        <a:srgbClr val="FFFFFF"/>
      </a:lt2>
      <a:accent1>
        <a:srgbClr val="212428"/>
      </a:accent1>
      <a:accent2>
        <a:srgbClr val="25AEDB"/>
      </a:accent2>
      <a:accent3>
        <a:srgbClr val="2CE1BE"/>
      </a:accent3>
      <a:accent4>
        <a:srgbClr val="212428"/>
      </a:accent4>
      <a:accent5>
        <a:srgbClr val="25AEDB"/>
      </a:accent5>
      <a:accent6>
        <a:srgbClr val="2CE1BE"/>
      </a:accent6>
      <a:hlink>
        <a:srgbClr val="F33B48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Blank for Breaks">
  <a:themeElements>
    <a:clrScheme name="Jetfabrik - Aquarium - Light">
      <a:dk1>
        <a:srgbClr val="7E7E7E"/>
      </a:dk1>
      <a:lt1>
        <a:sysClr val="window" lastClr="FFFFFF"/>
      </a:lt1>
      <a:dk2>
        <a:srgbClr val="6B6B6B"/>
      </a:dk2>
      <a:lt2>
        <a:srgbClr val="FFFFFF"/>
      </a:lt2>
      <a:accent1>
        <a:srgbClr val="212428"/>
      </a:accent1>
      <a:accent2>
        <a:srgbClr val="25AEDB"/>
      </a:accent2>
      <a:accent3>
        <a:srgbClr val="2CE1BE"/>
      </a:accent3>
      <a:accent4>
        <a:srgbClr val="212428"/>
      </a:accent4>
      <a:accent5>
        <a:srgbClr val="25AEDB"/>
      </a:accent5>
      <a:accent6>
        <a:srgbClr val="2CE1BE"/>
      </a:accent6>
      <a:hlink>
        <a:srgbClr val="F33B48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Blank for Breaks">
  <a:themeElements>
    <a:clrScheme name="Jetfabrik - Aquarium - Light">
      <a:dk1>
        <a:srgbClr val="7E7E7E"/>
      </a:dk1>
      <a:lt1>
        <a:sysClr val="window" lastClr="FFFFFF"/>
      </a:lt1>
      <a:dk2>
        <a:srgbClr val="6B6B6B"/>
      </a:dk2>
      <a:lt2>
        <a:srgbClr val="FFFFFF"/>
      </a:lt2>
      <a:accent1>
        <a:srgbClr val="212428"/>
      </a:accent1>
      <a:accent2>
        <a:srgbClr val="25AEDB"/>
      </a:accent2>
      <a:accent3>
        <a:srgbClr val="2CE1BE"/>
      </a:accent3>
      <a:accent4>
        <a:srgbClr val="212428"/>
      </a:accent4>
      <a:accent5>
        <a:srgbClr val="25AEDB"/>
      </a:accent5>
      <a:accent6>
        <a:srgbClr val="2CE1BE"/>
      </a:accent6>
      <a:hlink>
        <a:srgbClr val="F33B48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Blank for Breaks">
  <a:themeElements>
    <a:clrScheme name="Jetfabrik - Aquarium - Light">
      <a:dk1>
        <a:srgbClr val="7E7E7E"/>
      </a:dk1>
      <a:lt1>
        <a:sysClr val="window" lastClr="FFFFFF"/>
      </a:lt1>
      <a:dk2>
        <a:srgbClr val="6B6B6B"/>
      </a:dk2>
      <a:lt2>
        <a:srgbClr val="FFFFFF"/>
      </a:lt2>
      <a:accent1>
        <a:srgbClr val="212428"/>
      </a:accent1>
      <a:accent2>
        <a:srgbClr val="25AEDB"/>
      </a:accent2>
      <a:accent3>
        <a:srgbClr val="2CE1BE"/>
      </a:accent3>
      <a:accent4>
        <a:srgbClr val="212428"/>
      </a:accent4>
      <a:accent5>
        <a:srgbClr val="25AEDB"/>
      </a:accent5>
      <a:accent6>
        <a:srgbClr val="2CE1BE"/>
      </a:accent6>
      <a:hlink>
        <a:srgbClr val="F33B48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Blank for Breaks">
  <a:themeElements>
    <a:clrScheme name="Jetfabrik - Aquarium - Light">
      <a:dk1>
        <a:srgbClr val="7E7E7E"/>
      </a:dk1>
      <a:lt1>
        <a:sysClr val="window" lastClr="FFFFFF"/>
      </a:lt1>
      <a:dk2>
        <a:srgbClr val="6B6B6B"/>
      </a:dk2>
      <a:lt2>
        <a:srgbClr val="FFFFFF"/>
      </a:lt2>
      <a:accent1>
        <a:srgbClr val="212428"/>
      </a:accent1>
      <a:accent2>
        <a:srgbClr val="25AEDB"/>
      </a:accent2>
      <a:accent3>
        <a:srgbClr val="2CE1BE"/>
      </a:accent3>
      <a:accent4>
        <a:srgbClr val="212428"/>
      </a:accent4>
      <a:accent5>
        <a:srgbClr val="25AEDB"/>
      </a:accent5>
      <a:accent6>
        <a:srgbClr val="2CE1BE"/>
      </a:accent6>
      <a:hlink>
        <a:srgbClr val="F33B48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Blank for Breaks">
  <a:themeElements>
    <a:clrScheme name="Stampede - Light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2686A7"/>
      </a:accent1>
      <a:accent2>
        <a:srgbClr val="54BE71"/>
      </a:accent2>
      <a:accent3>
        <a:srgbClr val="8BC248"/>
      </a:accent3>
      <a:accent4>
        <a:srgbClr val="EF9527"/>
      </a:accent4>
      <a:accent5>
        <a:srgbClr val="ED423D"/>
      </a:accent5>
      <a:accent6>
        <a:srgbClr val="202F3E"/>
      </a:accent6>
      <a:hlink>
        <a:srgbClr val="F33B48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Blank for Breaks">
  <a:themeElements>
    <a:clrScheme name="Stampede - Light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2686A7"/>
      </a:accent1>
      <a:accent2>
        <a:srgbClr val="54BE71"/>
      </a:accent2>
      <a:accent3>
        <a:srgbClr val="8BC248"/>
      </a:accent3>
      <a:accent4>
        <a:srgbClr val="EF9527"/>
      </a:accent4>
      <a:accent5>
        <a:srgbClr val="ED423D"/>
      </a:accent5>
      <a:accent6>
        <a:srgbClr val="202F3E"/>
      </a:accent6>
      <a:hlink>
        <a:srgbClr val="F33B48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31637</TotalTime>
  <Words>720</Words>
  <Application>Microsoft Office PowerPoint</Application>
  <PresentationFormat>Personalizado</PresentationFormat>
  <Paragraphs>106</Paragraphs>
  <Slides>15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15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Lato</vt:lpstr>
      <vt:lpstr>Lato Black</vt:lpstr>
      <vt:lpstr>Lato Light</vt:lpstr>
      <vt:lpstr>Lato Regular</vt:lpstr>
      <vt:lpstr>Montserrat</vt:lpstr>
      <vt:lpstr>Raleway Light</vt:lpstr>
      <vt:lpstr>Custom Design</vt:lpstr>
      <vt:lpstr>Blank for Breaks</vt:lpstr>
      <vt:lpstr>1_Blank for Breaks</vt:lpstr>
      <vt:lpstr>2_Blank for Breaks</vt:lpstr>
      <vt:lpstr>3_Blank for Breaks</vt:lpstr>
      <vt:lpstr>4_Blank for Breaks</vt:lpstr>
      <vt:lpstr>5_Blank for Breaks</vt:lpstr>
      <vt:lpstr>6_Blank for Breaks</vt:lpstr>
      <vt:lpstr>7_Blank for Breaks</vt:lpstr>
      <vt:lpstr>8_Blank for Breaks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Diseño</cp:lastModifiedBy>
  <cp:revision>4191</cp:revision>
  <dcterms:created xsi:type="dcterms:W3CDTF">2014-11-12T21:47:38Z</dcterms:created>
  <dcterms:modified xsi:type="dcterms:W3CDTF">2022-10-03T15:05:20Z</dcterms:modified>
</cp:coreProperties>
</file>